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2"/>
  </p:notesMasterIdLst>
  <p:handoutMasterIdLst>
    <p:handoutMasterId r:id="rId23"/>
  </p:handoutMasterIdLst>
  <p:sldIdLst>
    <p:sldId id="257" r:id="rId5"/>
    <p:sldId id="268" r:id="rId6"/>
    <p:sldId id="293" r:id="rId7"/>
    <p:sldId id="288" r:id="rId8"/>
    <p:sldId id="289" r:id="rId9"/>
    <p:sldId id="290" r:id="rId10"/>
    <p:sldId id="291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287" r:id="rId20"/>
    <p:sldId id="279" r:id="rId2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B64F96-3A70-48EF-BE71-A71B452493F5}">
          <p14:sldIdLst>
            <p14:sldId id="257"/>
            <p14:sldId id="268"/>
            <p14:sldId id="293"/>
            <p14:sldId id="288"/>
            <p14:sldId id="289"/>
            <p14:sldId id="290"/>
            <p14:sldId id="291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287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99" d="100"/>
          <a:sy n="99" d="100"/>
        </p:scale>
        <p:origin x="954" y="30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9CFB14-41E4-4772-8D88-A042239975E9}" type="doc">
      <dgm:prSet loTypeId="urn:microsoft.com/office/officeart/2005/8/layout/bProcess4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D3DE7161-7ABE-44A9-AD41-FF54539071A8}">
      <dgm:prSet phldrT="[Text]" phldr="0"/>
      <dgm:spPr/>
      <dgm:t>
        <a:bodyPr/>
        <a:lstStyle/>
        <a:p>
          <a:r>
            <a:rPr lang="en-US" dirty="0"/>
            <a:t>Neo4j Fundamentals</a:t>
          </a:r>
        </a:p>
      </dgm:t>
    </dgm:pt>
    <dgm:pt modelId="{B5E83FB2-73B8-426A-8B21-C3CC6D2A7D4F}" type="parTrans" cxnId="{4F1B5059-47C8-43C2-A9CE-F3DF04C0B6FD}">
      <dgm:prSet/>
      <dgm:spPr/>
      <dgm:t>
        <a:bodyPr/>
        <a:lstStyle/>
        <a:p>
          <a:endParaRPr lang="en-US"/>
        </a:p>
      </dgm:t>
    </dgm:pt>
    <dgm:pt modelId="{89F99603-E921-453E-B20C-515A799C2C9A}" type="sibTrans" cxnId="{4F1B5059-47C8-43C2-A9CE-F3DF04C0B6FD}">
      <dgm:prSet/>
      <dgm:spPr/>
      <dgm:t>
        <a:bodyPr/>
        <a:lstStyle/>
        <a:p>
          <a:endParaRPr lang="en-US"/>
        </a:p>
      </dgm:t>
    </dgm:pt>
    <dgm:pt modelId="{1DAF7D8C-B9AB-45EF-99D2-C2A1D6AE7126}">
      <dgm:prSet phldrT="[Text]" phldr="0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25400" cap="flat" cmpd="sng" algn="ctr">
          <a:solidFill>
            <a:srgbClr val="009999">
              <a:shade val="80000"/>
              <a:hueOff val="0"/>
              <a:satOff val="0"/>
              <a:lumOff val="0"/>
              <a:alphaOff val="0"/>
            </a:srgbClr>
          </a:solidFill>
          <a:miter lim="800000"/>
        </a:ln>
        <a:effectLst/>
      </dgm:spPr>
      <dgm:t>
        <a:bodyPr spcFirstLastPara="0" vert="horz" wrap="square" lIns="87630" tIns="87630" rIns="87630" bIns="87630" numCol="1" spcCol="1270" anchor="ctr" anchorCtr="0"/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Cypher Fundamentals</a:t>
          </a:r>
        </a:p>
      </dgm:t>
    </dgm:pt>
    <dgm:pt modelId="{26DA3BC1-2211-4A8A-81A7-4565DAA4497B}" type="parTrans" cxnId="{7ABD1CD8-1642-47CF-8A5B-4AE52C6F2369}">
      <dgm:prSet/>
      <dgm:spPr/>
      <dgm:t>
        <a:bodyPr/>
        <a:lstStyle/>
        <a:p>
          <a:endParaRPr lang="en-US"/>
        </a:p>
      </dgm:t>
    </dgm:pt>
    <dgm:pt modelId="{2E12CFEC-98D9-4549-9FB2-4C35C0E9C7CA}" type="sibTrans" cxnId="{7ABD1CD8-1642-47CF-8A5B-4AE52C6F2369}">
      <dgm:prSet/>
      <dgm:spPr/>
      <dgm:t>
        <a:bodyPr/>
        <a:lstStyle/>
        <a:p>
          <a:endParaRPr lang="en-US"/>
        </a:p>
      </dgm:t>
    </dgm:pt>
    <dgm:pt modelId="{50E719AD-DD79-4EAB-881B-AE16111FEDA2}">
      <dgm:prSet phldrT="[Text]" phldr="0" custT="1"/>
      <dgm:spPr>
        <a:solidFill>
          <a:srgbClr val="92D050"/>
        </a:solidFill>
        <a:ln w="25400" cap="flat" cmpd="sng" algn="ctr">
          <a:solidFill>
            <a:srgbClr val="009999">
              <a:shade val="80000"/>
              <a:hueOff val="0"/>
              <a:satOff val="0"/>
              <a:lumOff val="0"/>
              <a:alphaOff val="0"/>
            </a:srgbClr>
          </a:solidFill>
          <a:miter lim="800000"/>
        </a:ln>
        <a:effectLst/>
      </dgm:spPr>
      <dgm:t>
        <a:bodyPr spcFirstLastPara="0" vert="horz" wrap="square" lIns="87630" tIns="87630" rIns="87630" bIns="87630" numCol="1" spcCol="1270" anchor="ctr" anchorCtr="0"/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Graph Data Modeling Fundamentals</a:t>
          </a:r>
        </a:p>
      </dgm:t>
    </dgm:pt>
    <dgm:pt modelId="{E912A590-4C0D-4626-A973-D4C8FC44FEBC}" type="parTrans" cxnId="{6277C53A-6594-49FF-B1FF-C505A4936AA5}">
      <dgm:prSet/>
      <dgm:spPr/>
      <dgm:t>
        <a:bodyPr/>
        <a:lstStyle/>
        <a:p>
          <a:endParaRPr lang="en-US"/>
        </a:p>
      </dgm:t>
    </dgm:pt>
    <dgm:pt modelId="{0EB1A070-1E66-42AB-8A59-8CB024FBE990}" type="sibTrans" cxnId="{6277C53A-6594-49FF-B1FF-C505A4936AA5}">
      <dgm:prSet/>
      <dgm:spPr/>
      <dgm:t>
        <a:bodyPr/>
        <a:lstStyle/>
        <a:p>
          <a:endParaRPr lang="en-US"/>
        </a:p>
      </dgm:t>
    </dgm:pt>
    <dgm:pt modelId="{20529056-617E-4DF6-83EE-B459951B9F01}">
      <dgm:prSet phldrT="[Text]" phldr="0"/>
      <dgm:spPr/>
      <dgm:t>
        <a:bodyPr/>
        <a:lstStyle/>
        <a:p>
          <a:r>
            <a:rPr lang="en-US" dirty="0"/>
            <a:t>Importing Data Fundamentals</a:t>
          </a:r>
        </a:p>
      </dgm:t>
    </dgm:pt>
    <dgm:pt modelId="{EC3C91D6-D521-4075-BE1C-98BF5567BE4D}" type="parTrans" cxnId="{42A5E1A2-A6D8-4DC3-9F20-8FBA1B6CF11A}">
      <dgm:prSet/>
      <dgm:spPr/>
      <dgm:t>
        <a:bodyPr/>
        <a:lstStyle/>
        <a:p>
          <a:endParaRPr lang="en-US"/>
        </a:p>
      </dgm:t>
    </dgm:pt>
    <dgm:pt modelId="{F2864D22-410F-44A8-A68E-7AD00DBDDBC2}" type="sibTrans" cxnId="{42A5E1A2-A6D8-4DC3-9F20-8FBA1B6CF11A}">
      <dgm:prSet/>
      <dgm:spPr/>
      <dgm:t>
        <a:bodyPr/>
        <a:lstStyle/>
        <a:p>
          <a:endParaRPr lang="en-US"/>
        </a:p>
      </dgm:t>
    </dgm:pt>
    <dgm:pt modelId="{9F2914CF-FE61-4E2E-9285-F37077838AC7}">
      <dgm:prSet phldrT="[Text]" phldr="0"/>
      <dgm:spPr/>
      <dgm:t>
        <a:bodyPr/>
        <a:lstStyle/>
        <a:p>
          <a:r>
            <a:rPr lang="en-US"/>
            <a:t>Aura Fundamentals</a:t>
          </a:r>
          <a:endParaRPr lang="en-US" dirty="0"/>
        </a:p>
      </dgm:t>
    </dgm:pt>
    <dgm:pt modelId="{3B4E680C-AF92-4066-954B-E96961B34714}" type="parTrans" cxnId="{6D48422E-B44A-4318-8A2B-88AEB5CB213A}">
      <dgm:prSet/>
      <dgm:spPr/>
      <dgm:t>
        <a:bodyPr/>
        <a:lstStyle/>
        <a:p>
          <a:endParaRPr lang="en-US"/>
        </a:p>
      </dgm:t>
    </dgm:pt>
    <dgm:pt modelId="{85433786-A169-4734-91F0-B22A378E2654}" type="sibTrans" cxnId="{6D48422E-B44A-4318-8A2B-88AEB5CB213A}">
      <dgm:prSet/>
      <dgm:spPr/>
      <dgm:t>
        <a:bodyPr/>
        <a:lstStyle/>
        <a:p>
          <a:endParaRPr lang="en-US"/>
        </a:p>
      </dgm:t>
    </dgm:pt>
    <dgm:pt modelId="{152752A5-009E-4905-A514-8D30DE811140}" type="pres">
      <dgm:prSet presAssocID="{EC9CFB14-41E4-4772-8D88-A042239975E9}" presName="Name0" presStyleCnt="0">
        <dgm:presLayoutVars>
          <dgm:dir/>
          <dgm:resizeHandles/>
        </dgm:presLayoutVars>
      </dgm:prSet>
      <dgm:spPr/>
    </dgm:pt>
    <dgm:pt modelId="{E81ADE27-058A-4FCC-BC63-445BAB14325B}" type="pres">
      <dgm:prSet presAssocID="{D3DE7161-7ABE-44A9-AD41-FF54539071A8}" presName="compNode" presStyleCnt="0"/>
      <dgm:spPr/>
    </dgm:pt>
    <dgm:pt modelId="{1E01593B-58C0-47DC-B509-0E78E732505B}" type="pres">
      <dgm:prSet presAssocID="{D3DE7161-7ABE-44A9-AD41-FF54539071A8}" presName="dummyConnPt" presStyleCnt="0"/>
      <dgm:spPr/>
    </dgm:pt>
    <dgm:pt modelId="{160FC6C1-2E6E-4BC8-82F4-FAF75F647245}" type="pres">
      <dgm:prSet presAssocID="{D3DE7161-7ABE-44A9-AD41-FF54539071A8}" presName="node" presStyleLbl="node1" presStyleIdx="0" presStyleCnt="5">
        <dgm:presLayoutVars>
          <dgm:bulletEnabled val="1"/>
        </dgm:presLayoutVars>
      </dgm:prSet>
      <dgm:spPr/>
    </dgm:pt>
    <dgm:pt modelId="{10847701-6B45-47AF-8DA0-F07649C2C421}" type="pres">
      <dgm:prSet presAssocID="{89F99603-E921-453E-B20C-515A799C2C9A}" presName="sibTrans" presStyleLbl="bgSibTrans2D1" presStyleIdx="0" presStyleCnt="4"/>
      <dgm:spPr/>
    </dgm:pt>
    <dgm:pt modelId="{1D12CF7B-7A55-4AD8-BDDE-1A929271AB11}" type="pres">
      <dgm:prSet presAssocID="{1DAF7D8C-B9AB-45EF-99D2-C2A1D6AE7126}" presName="compNode" presStyleCnt="0"/>
      <dgm:spPr/>
    </dgm:pt>
    <dgm:pt modelId="{6F311209-E71D-4D31-AEEA-F984E66EFA3F}" type="pres">
      <dgm:prSet presAssocID="{1DAF7D8C-B9AB-45EF-99D2-C2A1D6AE7126}" presName="dummyConnPt" presStyleCnt="0"/>
      <dgm:spPr/>
    </dgm:pt>
    <dgm:pt modelId="{BF9B39BD-6A0D-4EF9-A40F-8570DB32C458}" type="pres">
      <dgm:prSet presAssocID="{1DAF7D8C-B9AB-45EF-99D2-C2A1D6AE7126}" presName="node" presStyleLbl="node1" presStyleIdx="1" presStyleCnt="5">
        <dgm:presLayoutVars>
          <dgm:bulletEnabled val="1"/>
        </dgm:presLayoutVars>
      </dgm:prSet>
      <dgm:spPr>
        <a:xfrm>
          <a:off x="263108" y="1524517"/>
          <a:ext cx="2030722" cy="1218433"/>
        </a:xfrm>
        <a:prstGeom prst="roundRect">
          <a:avLst>
            <a:gd name="adj" fmla="val 10000"/>
          </a:avLst>
        </a:prstGeom>
      </dgm:spPr>
    </dgm:pt>
    <dgm:pt modelId="{53249AFB-9052-4A0D-A443-E75596FDA5C4}" type="pres">
      <dgm:prSet presAssocID="{2E12CFEC-98D9-4549-9FB2-4C35C0E9C7CA}" presName="sibTrans" presStyleLbl="bgSibTrans2D1" presStyleIdx="1" presStyleCnt="4"/>
      <dgm:spPr/>
    </dgm:pt>
    <dgm:pt modelId="{88F3680E-FEAF-466D-B67B-377675079F60}" type="pres">
      <dgm:prSet presAssocID="{50E719AD-DD79-4EAB-881B-AE16111FEDA2}" presName="compNode" presStyleCnt="0"/>
      <dgm:spPr/>
    </dgm:pt>
    <dgm:pt modelId="{E6F58804-12D4-459A-B45E-57533CB361FD}" type="pres">
      <dgm:prSet presAssocID="{50E719AD-DD79-4EAB-881B-AE16111FEDA2}" presName="dummyConnPt" presStyleCnt="0"/>
      <dgm:spPr/>
    </dgm:pt>
    <dgm:pt modelId="{54E48F53-BD17-40A0-9B31-D35087FE4972}" type="pres">
      <dgm:prSet presAssocID="{50E719AD-DD79-4EAB-881B-AE16111FEDA2}" presName="node" presStyleLbl="node1" presStyleIdx="2" presStyleCnt="5">
        <dgm:presLayoutVars>
          <dgm:bulletEnabled val="1"/>
        </dgm:presLayoutVars>
      </dgm:prSet>
      <dgm:spPr>
        <a:xfrm>
          <a:off x="263108" y="3047559"/>
          <a:ext cx="2030722" cy="1218433"/>
        </a:xfrm>
        <a:prstGeom prst="roundRect">
          <a:avLst>
            <a:gd name="adj" fmla="val 10000"/>
          </a:avLst>
        </a:prstGeom>
      </dgm:spPr>
    </dgm:pt>
    <dgm:pt modelId="{122EEED7-CB62-47DF-B6B1-81D6B0DE0C51}" type="pres">
      <dgm:prSet presAssocID="{0EB1A070-1E66-42AB-8A59-8CB024FBE990}" presName="sibTrans" presStyleLbl="bgSibTrans2D1" presStyleIdx="2" presStyleCnt="4"/>
      <dgm:spPr/>
    </dgm:pt>
    <dgm:pt modelId="{29842B0D-2735-48A5-9884-CA80A45622BB}" type="pres">
      <dgm:prSet presAssocID="{20529056-617E-4DF6-83EE-B459951B9F01}" presName="compNode" presStyleCnt="0"/>
      <dgm:spPr/>
    </dgm:pt>
    <dgm:pt modelId="{D243037D-AC49-48F0-91A5-7C34D899BE4B}" type="pres">
      <dgm:prSet presAssocID="{20529056-617E-4DF6-83EE-B459951B9F01}" presName="dummyConnPt" presStyleCnt="0"/>
      <dgm:spPr/>
    </dgm:pt>
    <dgm:pt modelId="{2682DAA6-67A5-4BCD-A8AF-8B87EEF9BBD6}" type="pres">
      <dgm:prSet presAssocID="{20529056-617E-4DF6-83EE-B459951B9F01}" presName="node" presStyleLbl="node1" presStyleIdx="3" presStyleCnt="5">
        <dgm:presLayoutVars>
          <dgm:bulletEnabled val="1"/>
        </dgm:presLayoutVars>
      </dgm:prSet>
      <dgm:spPr/>
    </dgm:pt>
    <dgm:pt modelId="{B87B4D35-A84B-4E74-928C-CD3455A904C6}" type="pres">
      <dgm:prSet presAssocID="{F2864D22-410F-44A8-A68E-7AD00DBDDBC2}" presName="sibTrans" presStyleLbl="bgSibTrans2D1" presStyleIdx="3" presStyleCnt="4"/>
      <dgm:spPr/>
    </dgm:pt>
    <dgm:pt modelId="{EA38EB99-6798-4401-BA3A-8531AE91FDD7}" type="pres">
      <dgm:prSet presAssocID="{9F2914CF-FE61-4E2E-9285-F37077838AC7}" presName="compNode" presStyleCnt="0"/>
      <dgm:spPr/>
    </dgm:pt>
    <dgm:pt modelId="{9F4B9ED5-D362-4CF1-8D7F-2D46E2C70A4F}" type="pres">
      <dgm:prSet presAssocID="{9F2914CF-FE61-4E2E-9285-F37077838AC7}" presName="dummyConnPt" presStyleCnt="0"/>
      <dgm:spPr/>
    </dgm:pt>
    <dgm:pt modelId="{7E424499-CFFE-4BD4-AA40-D66708CE39BB}" type="pres">
      <dgm:prSet presAssocID="{9F2914CF-FE61-4E2E-9285-F37077838AC7}" presName="node" presStyleLbl="node1" presStyleIdx="4" presStyleCnt="5">
        <dgm:presLayoutVars>
          <dgm:bulletEnabled val="1"/>
        </dgm:presLayoutVars>
      </dgm:prSet>
      <dgm:spPr/>
    </dgm:pt>
  </dgm:ptLst>
  <dgm:cxnLst>
    <dgm:cxn modelId="{54710305-CA42-4211-A413-05567EE0C97F}" type="presOf" srcId="{D3DE7161-7ABE-44A9-AD41-FF54539071A8}" destId="{160FC6C1-2E6E-4BC8-82F4-FAF75F647245}" srcOrd="0" destOrd="0" presId="urn:microsoft.com/office/officeart/2005/8/layout/bProcess4"/>
    <dgm:cxn modelId="{22D51710-D818-4223-B6D1-38212A69DD98}" type="presOf" srcId="{9F2914CF-FE61-4E2E-9285-F37077838AC7}" destId="{7E424499-CFFE-4BD4-AA40-D66708CE39BB}" srcOrd="0" destOrd="0" presId="urn:microsoft.com/office/officeart/2005/8/layout/bProcess4"/>
    <dgm:cxn modelId="{6D48422E-B44A-4318-8A2B-88AEB5CB213A}" srcId="{EC9CFB14-41E4-4772-8D88-A042239975E9}" destId="{9F2914CF-FE61-4E2E-9285-F37077838AC7}" srcOrd="4" destOrd="0" parTransId="{3B4E680C-AF92-4066-954B-E96961B34714}" sibTransId="{85433786-A169-4734-91F0-B22A378E2654}"/>
    <dgm:cxn modelId="{6277C53A-6594-49FF-B1FF-C505A4936AA5}" srcId="{EC9CFB14-41E4-4772-8D88-A042239975E9}" destId="{50E719AD-DD79-4EAB-881B-AE16111FEDA2}" srcOrd="2" destOrd="0" parTransId="{E912A590-4C0D-4626-A973-D4C8FC44FEBC}" sibTransId="{0EB1A070-1E66-42AB-8A59-8CB024FBE990}"/>
    <dgm:cxn modelId="{B5B7A65C-D00E-4690-B499-187E26CA9742}" type="presOf" srcId="{89F99603-E921-453E-B20C-515A799C2C9A}" destId="{10847701-6B45-47AF-8DA0-F07649C2C421}" srcOrd="0" destOrd="0" presId="urn:microsoft.com/office/officeart/2005/8/layout/bProcess4"/>
    <dgm:cxn modelId="{B625564A-9161-4E84-8451-B31E183E40E6}" type="presOf" srcId="{0EB1A070-1E66-42AB-8A59-8CB024FBE990}" destId="{122EEED7-CB62-47DF-B6B1-81D6B0DE0C51}" srcOrd="0" destOrd="0" presId="urn:microsoft.com/office/officeart/2005/8/layout/bProcess4"/>
    <dgm:cxn modelId="{8A75F071-C305-420F-BD0A-D90C5878D629}" type="presOf" srcId="{20529056-617E-4DF6-83EE-B459951B9F01}" destId="{2682DAA6-67A5-4BCD-A8AF-8B87EEF9BBD6}" srcOrd="0" destOrd="0" presId="urn:microsoft.com/office/officeart/2005/8/layout/bProcess4"/>
    <dgm:cxn modelId="{4F1B5059-47C8-43C2-A9CE-F3DF04C0B6FD}" srcId="{EC9CFB14-41E4-4772-8D88-A042239975E9}" destId="{D3DE7161-7ABE-44A9-AD41-FF54539071A8}" srcOrd="0" destOrd="0" parTransId="{B5E83FB2-73B8-426A-8B21-C3CC6D2A7D4F}" sibTransId="{89F99603-E921-453E-B20C-515A799C2C9A}"/>
    <dgm:cxn modelId="{42A5E1A2-A6D8-4DC3-9F20-8FBA1B6CF11A}" srcId="{EC9CFB14-41E4-4772-8D88-A042239975E9}" destId="{20529056-617E-4DF6-83EE-B459951B9F01}" srcOrd="3" destOrd="0" parTransId="{EC3C91D6-D521-4075-BE1C-98BF5567BE4D}" sibTransId="{F2864D22-410F-44A8-A68E-7AD00DBDDBC2}"/>
    <dgm:cxn modelId="{E42A1DA7-725A-44B7-84C7-4B35D4D2F6D2}" type="presOf" srcId="{50E719AD-DD79-4EAB-881B-AE16111FEDA2}" destId="{54E48F53-BD17-40A0-9B31-D35087FE4972}" srcOrd="0" destOrd="0" presId="urn:microsoft.com/office/officeart/2005/8/layout/bProcess4"/>
    <dgm:cxn modelId="{7C4E66B2-C488-430A-91AD-D57A6804CC92}" type="presOf" srcId="{F2864D22-410F-44A8-A68E-7AD00DBDDBC2}" destId="{B87B4D35-A84B-4E74-928C-CD3455A904C6}" srcOrd="0" destOrd="0" presId="urn:microsoft.com/office/officeart/2005/8/layout/bProcess4"/>
    <dgm:cxn modelId="{7ABD1CD8-1642-47CF-8A5B-4AE52C6F2369}" srcId="{EC9CFB14-41E4-4772-8D88-A042239975E9}" destId="{1DAF7D8C-B9AB-45EF-99D2-C2A1D6AE7126}" srcOrd="1" destOrd="0" parTransId="{26DA3BC1-2211-4A8A-81A7-4565DAA4497B}" sibTransId="{2E12CFEC-98D9-4549-9FB2-4C35C0E9C7CA}"/>
    <dgm:cxn modelId="{73AA9DDF-B6B2-4CFB-BF18-4F3F96FB4622}" type="presOf" srcId="{2E12CFEC-98D9-4549-9FB2-4C35C0E9C7CA}" destId="{53249AFB-9052-4A0D-A443-E75596FDA5C4}" srcOrd="0" destOrd="0" presId="urn:microsoft.com/office/officeart/2005/8/layout/bProcess4"/>
    <dgm:cxn modelId="{183DEEE5-46DE-41A7-B13E-674BC61808DD}" type="presOf" srcId="{1DAF7D8C-B9AB-45EF-99D2-C2A1D6AE7126}" destId="{BF9B39BD-6A0D-4EF9-A40F-8570DB32C458}" srcOrd="0" destOrd="0" presId="urn:microsoft.com/office/officeart/2005/8/layout/bProcess4"/>
    <dgm:cxn modelId="{591D13F5-1779-4292-AE67-953865148D4B}" type="presOf" srcId="{EC9CFB14-41E4-4772-8D88-A042239975E9}" destId="{152752A5-009E-4905-A514-8D30DE811140}" srcOrd="0" destOrd="0" presId="urn:microsoft.com/office/officeart/2005/8/layout/bProcess4"/>
    <dgm:cxn modelId="{158F3D11-8FA0-4101-A5CC-70C5F43263F8}" type="presParOf" srcId="{152752A5-009E-4905-A514-8D30DE811140}" destId="{E81ADE27-058A-4FCC-BC63-445BAB14325B}" srcOrd="0" destOrd="0" presId="urn:microsoft.com/office/officeart/2005/8/layout/bProcess4"/>
    <dgm:cxn modelId="{FBED5224-675F-44FD-AF85-E3AC7A3A837E}" type="presParOf" srcId="{E81ADE27-058A-4FCC-BC63-445BAB14325B}" destId="{1E01593B-58C0-47DC-B509-0E78E732505B}" srcOrd="0" destOrd="0" presId="urn:microsoft.com/office/officeart/2005/8/layout/bProcess4"/>
    <dgm:cxn modelId="{E7571857-4366-49CB-9F02-F6276A5FFD73}" type="presParOf" srcId="{E81ADE27-058A-4FCC-BC63-445BAB14325B}" destId="{160FC6C1-2E6E-4BC8-82F4-FAF75F647245}" srcOrd="1" destOrd="0" presId="urn:microsoft.com/office/officeart/2005/8/layout/bProcess4"/>
    <dgm:cxn modelId="{71ADED31-0DD3-43E0-B3A7-603D32E7E9E3}" type="presParOf" srcId="{152752A5-009E-4905-A514-8D30DE811140}" destId="{10847701-6B45-47AF-8DA0-F07649C2C421}" srcOrd="1" destOrd="0" presId="urn:microsoft.com/office/officeart/2005/8/layout/bProcess4"/>
    <dgm:cxn modelId="{ECFC0607-DE85-48C8-B118-7CD665B73CD9}" type="presParOf" srcId="{152752A5-009E-4905-A514-8D30DE811140}" destId="{1D12CF7B-7A55-4AD8-BDDE-1A929271AB11}" srcOrd="2" destOrd="0" presId="urn:microsoft.com/office/officeart/2005/8/layout/bProcess4"/>
    <dgm:cxn modelId="{3D688538-AFB9-4D69-8719-06F02114BAE3}" type="presParOf" srcId="{1D12CF7B-7A55-4AD8-BDDE-1A929271AB11}" destId="{6F311209-E71D-4D31-AEEA-F984E66EFA3F}" srcOrd="0" destOrd="0" presId="urn:microsoft.com/office/officeart/2005/8/layout/bProcess4"/>
    <dgm:cxn modelId="{8CEB4980-BDD0-44B1-A15A-35685326A14A}" type="presParOf" srcId="{1D12CF7B-7A55-4AD8-BDDE-1A929271AB11}" destId="{BF9B39BD-6A0D-4EF9-A40F-8570DB32C458}" srcOrd="1" destOrd="0" presId="urn:microsoft.com/office/officeart/2005/8/layout/bProcess4"/>
    <dgm:cxn modelId="{309D30FC-94CE-44AD-945B-BE904C109B63}" type="presParOf" srcId="{152752A5-009E-4905-A514-8D30DE811140}" destId="{53249AFB-9052-4A0D-A443-E75596FDA5C4}" srcOrd="3" destOrd="0" presId="urn:microsoft.com/office/officeart/2005/8/layout/bProcess4"/>
    <dgm:cxn modelId="{D6B98205-F141-4F02-8D6A-A4C81438F4E5}" type="presParOf" srcId="{152752A5-009E-4905-A514-8D30DE811140}" destId="{88F3680E-FEAF-466D-B67B-377675079F60}" srcOrd="4" destOrd="0" presId="urn:microsoft.com/office/officeart/2005/8/layout/bProcess4"/>
    <dgm:cxn modelId="{5A1FEA15-D999-4492-995B-96F2E702B829}" type="presParOf" srcId="{88F3680E-FEAF-466D-B67B-377675079F60}" destId="{E6F58804-12D4-459A-B45E-57533CB361FD}" srcOrd="0" destOrd="0" presId="urn:microsoft.com/office/officeart/2005/8/layout/bProcess4"/>
    <dgm:cxn modelId="{492498A9-B3CB-4BA8-B5E0-48B733BDCA8A}" type="presParOf" srcId="{88F3680E-FEAF-466D-B67B-377675079F60}" destId="{54E48F53-BD17-40A0-9B31-D35087FE4972}" srcOrd="1" destOrd="0" presId="urn:microsoft.com/office/officeart/2005/8/layout/bProcess4"/>
    <dgm:cxn modelId="{762605AB-3CAA-4967-BF90-554B2739A9FA}" type="presParOf" srcId="{152752A5-009E-4905-A514-8D30DE811140}" destId="{122EEED7-CB62-47DF-B6B1-81D6B0DE0C51}" srcOrd="5" destOrd="0" presId="urn:microsoft.com/office/officeart/2005/8/layout/bProcess4"/>
    <dgm:cxn modelId="{CB5D2A92-66B2-4888-A006-666FF736FB5E}" type="presParOf" srcId="{152752A5-009E-4905-A514-8D30DE811140}" destId="{29842B0D-2735-48A5-9884-CA80A45622BB}" srcOrd="6" destOrd="0" presId="urn:microsoft.com/office/officeart/2005/8/layout/bProcess4"/>
    <dgm:cxn modelId="{4466BC30-955E-4ED7-93CC-059741230AE4}" type="presParOf" srcId="{29842B0D-2735-48A5-9884-CA80A45622BB}" destId="{D243037D-AC49-48F0-91A5-7C34D899BE4B}" srcOrd="0" destOrd="0" presId="urn:microsoft.com/office/officeart/2005/8/layout/bProcess4"/>
    <dgm:cxn modelId="{D2D277EA-BEC4-4AE5-9F24-C93427B5C702}" type="presParOf" srcId="{29842B0D-2735-48A5-9884-CA80A45622BB}" destId="{2682DAA6-67A5-4BCD-A8AF-8B87EEF9BBD6}" srcOrd="1" destOrd="0" presId="urn:microsoft.com/office/officeart/2005/8/layout/bProcess4"/>
    <dgm:cxn modelId="{3AD6CB88-5F9F-4E40-A419-32F47FA3C67D}" type="presParOf" srcId="{152752A5-009E-4905-A514-8D30DE811140}" destId="{B87B4D35-A84B-4E74-928C-CD3455A904C6}" srcOrd="7" destOrd="0" presId="urn:microsoft.com/office/officeart/2005/8/layout/bProcess4"/>
    <dgm:cxn modelId="{48BB8885-090E-4753-8A85-A1AF0FC905AC}" type="presParOf" srcId="{152752A5-009E-4905-A514-8D30DE811140}" destId="{EA38EB99-6798-4401-BA3A-8531AE91FDD7}" srcOrd="8" destOrd="0" presId="urn:microsoft.com/office/officeart/2005/8/layout/bProcess4"/>
    <dgm:cxn modelId="{80D51B17-18FE-4039-A508-6C9AAD3A295B}" type="presParOf" srcId="{EA38EB99-6798-4401-BA3A-8531AE91FDD7}" destId="{9F4B9ED5-D362-4CF1-8D7F-2D46E2C70A4F}" srcOrd="0" destOrd="0" presId="urn:microsoft.com/office/officeart/2005/8/layout/bProcess4"/>
    <dgm:cxn modelId="{B836F40C-E79B-4EBA-9912-5BC01150F28D}" type="presParOf" srcId="{EA38EB99-6798-4401-BA3A-8531AE91FDD7}" destId="{7E424499-CFFE-4BD4-AA40-D66708CE39BB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9CFB14-41E4-4772-8D88-A042239975E9}" type="doc">
      <dgm:prSet loTypeId="urn:microsoft.com/office/officeart/2005/8/layout/bProcess4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D3DE7161-7ABE-44A9-AD41-FF54539071A8}">
      <dgm:prSet phldrT="[Text]" phldr="0"/>
      <dgm:spPr/>
      <dgm:t>
        <a:bodyPr/>
        <a:lstStyle/>
        <a:p>
          <a:r>
            <a:rPr lang="en-US" dirty="0"/>
            <a:t>Intermediate Cypher Queries</a:t>
          </a:r>
        </a:p>
      </dgm:t>
    </dgm:pt>
    <dgm:pt modelId="{B5E83FB2-73B8-426A-8B21-C3CC6D2A7D4F}" type="parTrans" cxnId="{4F1B5059-47C8-43C2-A9CE-F3DF04C0B6FD}">
      <dgm:prSet/>
      <dgm:spPr/>
      <dgm:t>
        <a:bodyPr/>
        <a:lstStyle/>
        <a:p>
          <a:endParaRPr lang="en-US"/>
        </a:p>
      </dgm:t>
    </dgm:pt>
    <dgm:pt modelId="{89F99603-E921-453E-B20C-515A799C2C9A}" type="sibTrans" cxnId="{4F1B5059-47C8-43C2-A9CE-F3DF04C0B6FD}">
      <dgm:prSet/>
      <dgm:spPr/>
      <dgm:t>
        <a:bodyPr/>
        <a:lstStyle/>
        <a:p>
          <a:endParaRPr lang="en-US"/>
        </a:p>
      </dgm:t>
    </dgm:pt>
    <dgm:pt modelId="{1DD14EBA-A079-4F29-BDBF-89970A50611A}">
      <dgm:prSet phldrT="[Text]" phldr="0"/>
      <dgm:spPr/>
      <dgm:t>
        <a:bodyPr/>
        <a:lstStyle/>
        <a:p>
          <a:r>
            <a:rPr lang="en-US"/>
            <a:t>Cypher Aggregations</a:t>
          </a:r>
          <a:endParaRPr lang="en-US" dirty="0"/>
        </a:p>
      </dgm:t>
    </dgm:pt>
    <dgm:pt modelId="{ADC9B4A1-FD9A-47D3-BFE4-F0487ACB5ABC}" type="parTrans" cxnId="{DC12DCA1-87BF-4FD6-875C-682E9507CEDB}">
      <dgm:prSet/>
      <dgm:spPr/>
      <dgm:t>
        <a:bodyPr/>
        <a:lstStyle/>
        <a:p>
          <a:endParaRPr lang="en-US"/>
        </a:p>
      </dgm:t>
    </dgm:pt>
    <dgm:pt modelId="{5A3D9904-B300-4FD2-B8B9-B0B409E33B60}" type="sibTrans" cxnId="{DC12DCA1-87BF-4FD6-875C-682E9507CEDB}">
      <dgm:prSet/>
      <dgm:spPr/>
      <dgm:t>
        <a:bodyPr/>
        <a:lstStyle/>
        <a:p>
          <a:endParaRPr lang="en-US"/>
        </a:p>
      </dgm:t>
    </dgm:pt>
    <dgm:pt modelId="{22DC1026-1CF6-48C2-89D2-2C71F8860D04}">
      <dgm:prSet phldrT="[Text]" phldr="0"/>
      <dgm:spPr/>
      <dgm:t>
        <a:bodyPr/>
        <a:lstStyle/>
        <a:p>
          <a:r>
            <a:rPr lang="en-US"/>
            <a:t>Importing CSV data into Neo4j</a:t>
          </a:r>
          <a:endParaRPr lang="en-US" dirty="0"/>
        </a:p>
      </dgm:t>
    </dgm:pt>
    <dgm:pt modelId="{537BECD3-58D9-4ED9-A9A6-6BA6926374C4}" type="parTrans" cxnId="{743DE9FD-4D64-44E5-AE7D-A2668CA374C5}">
      <dgm:prSet/>
      <dgm:spPr/>
      <dgm:t>
        <a:bodyPr/>
        <a:lstStyle/>
        <a:p>
          <a:endParaRPr lang="en-US"/>
        </a:p>
      </dgm:t>
    </dgm:pt>
    <dgm:pt modelId="{507B7016-C5E7-4824-886D-21FC2F56C8A8}" type="sibTrans" cxnId="{743DE9FD-4D64-44E5-AE7D-A2668CA374C5}">
      <dgm:prSet/>
      <dgm:spPr/>
      <dgm:t>
        <a:bodyPr/>
        <a:lstStyle/>
        <a:p>
          <a:endParaRPr lang="en-US"/>
        </a:p>
      </dgm:t>
    </dgm:pt>
    <dgm:pt modelId="{A796C410-F40F-41D2-983A-3EC5B7D696DE}">
      <dgm:prSet phldrT="[Text]" phldr="0"/>
      <dgm:spPr/>
      <dgm:t>
        <a:bodyPr/>
        <a:lstStyle/>
        <a:p>
          <a:r>
            <a:rPr lang="en-US"/>
            <a:t>Cypher Indexes and Constraints</a:t>
          </a:r>
          <a:endParaRPr lang="en-US" dirty="0"/>
        </a:p>
      </dgm:t>
    </dgm:pt>
    <dgm:pt modelId="{67712F5D-002F-4B69-ACDB-55049DCF7014}" type="parTrans" cxnId="{D0407D60-F6A0-4A88-BD47-A6439CF9290E}">
      <dgm:prSet/>
      <dgm:spPr/>
      <dgm:t>
        <a:bodyPr/>
        <a:lstStyle/>
        <a:p>
          <a:endParaRPr lang="en-US"/>
        </a:p>
      </dgm:t>
    </dgm:pt>
    <dgm:pt modelId="{4BE480B6-C6FB-4D09-9AD3-825C6CEB4321}" type="sibTrans" cxnId="{D0407D60-F6A0-4A88-BD47-A6439CF9290E}">
      <dgm:prSet/>
      <dgm:spPr/>
      <dgm:t>
        <a:bodyPr/>
        <a:lstStyle/>
        <a:p>
          <a:endParaRPr lang="en-US"/>
        </a:p>
      </dgm:t>
    </dgm:pt>
    <dgm:pt modelId="{D944EC84-0D86-4C02-B80F-A067BC80D891}">
      <dgm:prSet phldrT="[Text]" phldr="0"/>
      <dgm:spPr/>
      <dgm:t>
        <a:bodyPr/>
        <a:lstStyle/>
        <a:p>
          <a:r>
            <a:rPr lang="en-US"/>
            <a:t>Neo4j &amp; GenerativeAI Fundamentals</a:t>
          </a:r>
          <a:endParaRPr lang="en-US" dirty="0"/>
        </a:p>
      </dgm:t>
    </dgm:pt>
    <dgm:pt modelId="{C9198D3C-C1DF-421E-BE87-9F6D7AE3C67F}" type="parTrans" cxnId="{3A14D837-3982-4E3F-8E69-CADC91AD34C1}">
      <dgm:prSet/>
      <dgm:spPr/>
      <dgm:t>
        <a:bodyPr/>
        <a:lstStyle/>
        <a:p>
          <a:endParaRPr lang="en-US"/>
        </a:p>
      </dgm:t>
    </dgm:pt>
    <dgm:pt modelId="{AE59D7DB-CD66-494C-9D43-7B24A8D87157}" type="sibTrans" cxnId="{3A14D837-3982-4E3F-8E69-CADC91AD34C1}">
      <dgm:prSet/>
      <dgm:spPr/>
      <dgm:t>
        <a:bodyPr/>
        <a:lstStyle/>
        <a:p>
          <a:endParaRPr lang="en-US"/>
        </a:p>
      </dgm:t>
    </dgm:pt>
    <dgm:pt modelId="{4D12F6E5-544F-4C3E-967B-4CD6817E10C7}">
      <dgm:prSet phldrT="[Text]" phldr="0"/>
      <dgm:spPr/>
      <dgm:t>
        <a:bodyPr/>
        <a:lstStyle/>
        <a:p>
          <a:r>
            <a:rPr lang="en-US" dirty="0"/>
            <a:t>Introduction to Vector Indexes and Unstructured Data</a:t>
          </a:r>
        </a:p>
      </dgm:t>
    </dgm:pt>
    <dgm:pt modelId="{4A32591F-C0F0-4905-AF72-1FCD2311DEA9}" type="parTrans" cxnId="{4F801321-1374-4353-85C7-A6A61C514ECD}">
      <dgm:prSet/>
      <dgm:spPr/>
      <dgm:t>
        <a:bodyPr/>
        <a:lstStyle/>
        <a:p>
          <a:endParaRPr lang="en-US"/>
        </a:p>
      </dgm:t>
    </dgm:pt>
    <dgm:pt modelId="{857CBF53-2590-4E35-8834-65959F158447}" type="sibTrans" cxnId="{4F801321-1374-4353-85C7-A6A61C514ECD}">
      <dgm:prSet/>
      <dgm:spPr/>
      <dgm:t>
        <a:bodyPr/>
        <a:lstStyle/>
        <a:p>
          <a:endParaRPr lang="en-US"/>
        </a:p>
      </dgm:t>
    </dgm:pt>
    <dgm:pt modelId="{6301692A-3F63-4525-94FF-6CC4FEE8516D}">
      <dgm:prSet phldrT="[Text]" phldr="0"/>
      <dgm:spPr/>
      <dgm:t>
        <a:bodyPr/>
        <a:lstStyle/>
        <a:p>
          <a:r>
            <a:rPr lang="en-US" dirty="0"/>
            <a:t>Building Neo4j Applications with Spring Data</a:t>
          </a:r>
        </a:p>
      </dgm:t>
    </dgm:pt>
    <dgm:pt modelId="{4E601169-A050-4391-99C8-7FD03B4ABAF5}" type="parTrans" cxnId="{C9BC494A-984E-4954-96D7-67D534748907}">
      <dgm:prSet/>
      <dgm:spPr/>
      <dgm:t>
        <a:bodyPr/>
        <a:lstStyle/>
        <a:p>
          <a:endParaRPr lang="en-US"/>
        </a:p>
      </dgm:t>
    </dgm:pt>
    <dgm:pt modelId="{1320FAFA-9A9F-4F29-9B24-2AADD8B9011A}" type="sibTrans" cxnId="{C9BC494A-984E-4954-96D7-67D534748907}">
      <dgm:prSet/>
      <dgm:spPr/>
      <dgm:t>
        <a:bodyPr/>
        <a:lstStyle/>
        <a:p>
          <a:endParaRPr lang="en-US"/>
        </a:p>
      </dgm:t>
    </dgm:pt>
    <dgm:pt modelId="{B649BD8D-B841-487C-836D-C17F3BDEB07F}">
      <dgm:prSet phldrT="[Text]" phldr="0"/>
      <dgm:spPr/>
      <dgm:t>
        <a:bodyPr/>
        <a:lstStyle/>
        <a:p>
          <a:r>
            <a:rPr lang="en-US" dirty="0"/>
            <a:t>Using Neo4j with Python</a:t>
          </a:r>
        </a:p>
      </dgm:t>
    </dgm:pt>
    <dgm:pt modelId="{55D6BE42-4A27-4768-8EFB-E69C968D7849}" type="parTrans" cxnId="{1265EB5C-8E66-49F3-A37A-6DCB40461C10}">
      <dgm:prSet/>
      <dgm:spPr/>
      <dgm:t>
        <a:bodyPr/>
        <a:lstStyle/>
        <a:p>
          <a:endParaRPr lang="en-US"/>
        </a:p>
      </dgm:t>
    </dgm:pt>
    <dgm:pt modelId="{E5171204-522F-4398-A03E-8F566E6C4582}" type="sibTrans" cxnId="{1265EB5C-8E66-49F3-A37A-6DCB40461C10}">
      <dgm:prSet/>
      <dgm:spPr/>
      <dgm:t>
        <a:bodyPr/>
        <a:lstStyle/>
        <a:p>
          <a:endParaRPr lang="en-US"/>
        </a:p>
      </dgm:t>
    </dgm:pt>
    <dgm:pt modelId="{9CECB480-F17B-4B99-AE07-3E27F5D99A3E}">
      <dgm:prSet phldrT="[Text]" phldr="0"/>
      <dgm:spPr/>
      <dgm:t>
        <a:bodyPr/>
        <a:lstStyle/>
        <a:p>
          <a:r>
            <a:rPr lang="en-US" dirty="0"/>
            <a:t>Building Neo4j Applications with Node.js</a:t>
          </a:r>
        </a:p>
      </dgm:t>
    </dgm:pt>
    <dgm:pt modelId="{E942603E-2D73-4F99-BB3E-F4C4088516D5}" type="parTrans" cxnId="{9883ED74-AAC5-45A5-956F-3EC07F605A0E}">
      <dgm:prSet/>
      <dgm:spPr/>
      <dgm:t>
        <a:bodyPr/>
        <a:lstStyle/>
        <a:p>
          <a:endParaRPr lang="en-US"/>
        </a:p>
      </dgm:t>
    </dgm:pt>
    <dgm:pt modelId="{D885881F-E29C-46D9-8123-A3FA83C26CF9}" type="sibTrans" cxnId="{9883ED74-AAC5-45A5-956F-3EC07F605A0E}">
      <dgm:prSet/>
      <dgm:spPr/>
      <dgm:t>
        <a:bodyPr/>
        <a:lstStyle/>
        <a:p>
          <a:endParaRPr lang="en-US"/>
        </a:p>
      </dgm:t>
    </dgm:pt>
    <dgm:pt modelId="{4D8E293D-CB7B-49A1-A4DE-930F69D53D79}">
      <dgm:prSet phldrT="[Text]" phldr="0"/>
      <dgm:spPr/>
      <dgm:t>
        <a:bodyPr/>
        <a:lstStyle/>
        <a:p>
          <a:r>
            <a:rPr lang="en-US" dirty="0"/>
            <a:t>Building Neo4j Application with TypeScript</a:t>
          </a:r>
        </a:p>
      </dgm:t>
    </dgm:pt>
    <dgm:pt modelId="{5D55ED9D-AD1B-4EC3-935E-AAE49FCC5667}" type="parTrans" cxnId="{572CBA4F-2CB4-44ED-849C-202DD80F0FC6}">
      <dgm:prSet/>
      <dgm:spPr/>
      <dgm:t>
        <a:bodyPr/>
        <a:lstStyle/>
        <a:p>
          <a:endParaRPr lang="en-US"/>
        </a:p>
      </dgm:t>
    </dgm:pt>
    <dgm:pt modelId="{317916E4-F5CF-452E-90B2-EAD0EE502579}" type="sibTrans" cxnId="{572CBA4F-2CB4-44ED-849C-202DD80F0FC6}">
      <dgm:prSet/>
      <dgm:spPr/>
      <dgm:t>
        <a:bodyPr/>
        <a:lstStyle/>
        <a:p>
          <a:endParaRPr lang="en-US"/>
        </a:p>
      </dgm:t>
    </dgm:pt>
    <dgm:pt modelId="{23580D3A-B2D8-406B-BAA0-5452C6B909A2}">
      <dgm:prSet phldrT="[Text]" phldr="0"/>
      <dgm:spPr/>
      <dgm:t>
        <a:bodyPr/>
        <a:lstStyle/>
        <a:p>
          <a:r>
            <a:rPr lang="en-US"/>
            <a:t>Developing with Neo4j MCP Tools</a:t>
          </a:r>
          <a:endParaRPr lang="en-US" dirty="0"/>
        </a:p>
      </dgm:t>
    </dgm:pt>
    <dgm:pt modelId="{0B98DFFE-5282-4C33-AAE2-0C9026AFB640}" type="parTrans" cxnId="{17C3670A-0C02-46F4-96AA-FDBD6ED65171}">
      <dgm:prSet/>
      <dgm:spPr/>
      <dgm:t>
        <a:bodyPr/>
        <a:lstStyle/>
        <a:p>
          <a:endParaRPr lang="en-US"/>
        </a:p>
      </dgm:t>
    </dgm:pt>
    <dgm:pt modelId="{260A179B-6FD7-44CA-91FD-1FE612F18ACF}" type="sibTrans" cxnId="{17C3670A-0C02-46F4-96AA-FDBD6ED65171}">
      <dgm:prSet/>
      <dgm:spPr/>
      <dgm:t>
        <a:bodyPr/>
        <a:lstStyle/>
        <a:p>
          <a:endParaRPr lang="en-US"/>
        </a:p>
      </dgm:t>
    </dgm:pt>
    <dgm:pt modelId="{0DDE5A96-0A66-419F-91B4-23E4F4FFC891}">
      <dgm:prSet phldrT="[Text]" phldr="0"/>
      <dgm:spPr/>
      <dgm:t>
        <a:bodyPr/>
        <a:lstStyle/>
        <a:p>
          <a:r>
            <a:rPr lang="en-US" dirty="0"/>
            <a:t>Using Neo4j with Java</a:t>
          </a:r>
        </a:p>
      </dgm:t>
    </dgm:pt>
    <dgm:pt modelId="{81AD21BC-C9A5-4A82-9CE9-AA230C077192}" type="parTrans" cxnId="{53545683-48B2-4B27-9A44-094F893A8CE4}">
      <dgm:prSet/>
      <dgm:spPr/>
      <dgm:t>
        <a:bodyPr/>
        <a:lstStyle/>
        <a:p>
          <a:endParaRPr lang="en-US"/>
        </a:p>
      </dgm:t>
    </dgm:pt>
    <dgm:pt modelId="{44F741BC-07C8-491F-BAB2-1E353E4950C0}" type="sibTrans" cxnId="{53545683-48B2-4B27-9A44-094F893A8CE4}">
      <dgm:prSet/>
      <dgm:spPr/>
      <dgm:t>
        <a:bodyPr/>
        <a:lstStyle/>
        <a:p>
          <a:endParaRPr lang="en-US"/>
        </a:p>
      </dgm:t>
    </dgm:pt>
    <dgm:pt modelId="{B3AAA821-FBAF-41E9-934D-C4ED66FFFE9B}">
      <dgm:prSet phldrT="[Text]" phldr="0"/>
      <dgm:spPr/>
      <dgm:t>
        <a:bodyPr/>
        <a:lstStyle/>
        <a:p>
          <a:r>
            <a:rPr lang="en-US" dirty="0"/>
            <a:t>Using Neo4j with Go</a:t>
          </a:r>
        </a:p>
      </dgm:t>
    </dgm:pt>
    <dgm:pt modelId="{5973D004-A294-4B4B-82AC-3101F8464A8D}" type="parTrans" cxnId="{74E4AF0A-20CA-44E3-A410-F04AEBE75CC5}">
      <dgm:prSet/>
      <dgm:spPr/>
      <dgm:t>
        <a:bodyPr/>
        <a:lstStyle/>
        <a:p>
          <a:endParaRPr lang="en-US"/>
        </a:p>
      </dgm:t>
    </dgm:pt>
    <dgm:pt modelId="{49283646-D563-4389-81F7-88D8508DCBD1}" type="sibTrans" cxnId="{74E4AF0A-20CA-44E3-A410-F04AEBE75CC5}">
      <dgm:prSet/>
      <dgm:spPr/>
      <dgm:t>
        <a:bodyPr/>
        <a:lstStyle/>
        <a:p>
          <a:endParaRPr lang="en-US"/>
        </a:p>
      </dgm:t>
    </dgm:pt>
    <dgm:pt modelId="{6F16D910-BBC9-4C06-A8A3-C3D577EE79D3}">
      <dgm:prSet phldrT="[Text]" phldr="0"/>
      <dgm:spPr/>
      <dgm:t>
        <a:bodyPr/>
        <a:lstStyle/>
        <a:p>
          <a:r>
            <a:rPr lang="en-US" dirty="0"/>
            <a:t>Building Neo4j Applications with .NET</a:t>
          </a:r>
        </a:p>
      </dgm:t>
    </dgm:pt>
    <dgm:pt modelId="{41F46015-0357-47CE-9A59-19EBBCA6E190}" type="parTrans" cxnId="{66DF58AC-CE58-427E-A860-5D26C31114B3}">
      <dgm:prSet/>
      <dgm:spPr/>
      <dgm:t>
        <a:bodyPr/>
        <a:lstStyle/>
        <a:p>
          <a:endParaRPr lang="en-US"/>
        </a:p>
      </dgm:t>
    </dgm:pt>
    <dgm:pt modelId="{96C164BF-0E00-4CAD-9459-D2C6420BDB93}" type="sibTrans" cxnId="{66DF58AC-CE58-427E-A860-5D26C31114B3}">
      <dgm:prSet/>
      <dgm:spPr/>
      <dgm:t>
        <a:bodyPr/>
        <a:lstStyle/>
        <a:p>
          <a:endParaRPr lang="en-US"/>
        </a:p>
      </dgm:t>
    </dgm:pt>
    <dgm:pt modelId="{473207A9-7259-4FCB-BABC-CA4FEE258C8A}">
      <dgm:prSet phldrT="[Text]" phldr="0"/>
      <dgm:spPr/>
      <dgm:t>
        <a:bodyPr/>
        <a:lstStyle/>
        <a:p>
          <a:r>
            <a:rPr lang="en-US"/>
            <a:t>Introducion to Neo4j &amp; GraphGL</a:t>
          </a:r>
          <a:endParaRPr lang="en-US" dirty="0"/>
        </a:p>
      </dgm:t>
    </dgm:pt>
    <dgm:pt modelId="{D7EEEB2A-F6DA-4111-AE37-F1654E0E877F}" type="parTrans" cxnId="{F675F7FB-DD40-4E9B-8387-9DD98A5A50FE}">
      <dgm:prSet/>
      <dgm:spPr/>
      <dgm:t>
        <a:bodyPr/>
        <a:lstStyle/>
        <a:p>
          <a:endParaRPr lang="en-US"/>
        </a:p>
      </dgm:t>
    </dgm:pt>
    <dgm:pt modelId="{5D901F08-63B7-4177-93A0-010EA5ED2445}" type="sibTrans" cxnId="{F675F7FB-DD40-4E9B-8387-9DD98A5A50FE}">
      <dgm:prSet/>
      <dgm:spPr/>
      <dgm:t>
        <a:bodyPr/>
        <a:lstStyle/>
        <a:p>
          <a:endParaRPr lang="en-US"/>
        </a:p>
      </dgm:t>
    </dgm:pt>
    <dgm:pt modelId="{152752A5-009E-4905-A514-8D30DE811140}" type="pres">
      <dgm:prSet presAssocID="{EC9CFB14-41E4-4772-8D88-A042239975E9}" presName="Name0" presStyleCnt="0">
        <dgm:presLayoutVars>
          <dgm:dir/>
          <dgm:resizeHandles/>
        </dgm:presLayoutVars>
      </dgm:prSet>
      <dgm:spPr/>
    </dgm:pt>
    <dgm:pt modelId="{E81ADE27-058A-4FCC-BC63-445BAB14325B}" type="pres">
      <dgm:prSet presAssocID="{D3DE7161-7ABE-44A9-AD41-FF54539071A8}" presName="compNode" presStyleCnt="0"/>
      <dgm:spPr/>
    </dgm:pt>
    <dgm:pt modelId="{1E01593B-58C0-47DC-B509-0E78E732505B}" type="pres">
      <dgm:prSet presAssocID="{D3DE7161-7ABE-44A9-AD41-FF54539071A8}" presName="dummyConnPt" presStyleCnt="0"/>
      <dgm:spPr/>
    </dgm:pt>
    <dgm:pt modelId="{160FC6C1-2E6E-4BC8-82F4-FAF75F647245}" type="pres">
      <dgm:prSet presAssocID="{D3DE7161-7ABE-44A9-AD41-FF54539071A8}" presName="node" presStyleLbl="node1" presStyleIdx="0" presStyleCnt="15">
        <dgm:presLayoutVars>
          <dgm:bulletEnabled val="1"/>
        </dgm:presLayoutVars>
      </dgm:prSet>
      <dgm:spPr/>
    </dgm:pt>
    <dgm:pt modelId="{357C0EA7-207A-432B-884F-FB74E66E2FBA}" type="pres">
      <dgm:prSet presAssocID="{89F99603-E921-453E-B20C-515A799C2C9A}" presName="sibTrans" presStyleLbl="bgSibTrans2D1" presStyleIdx="0" presStyleCnt="14"/>
      <dgm:spPr/>
    </dgm:pt>
    <dgm:pt modelId="{D8647B96-505B-4405-BAFD-2A1DEF68C0BD}" type="pres">
      <dgm:prSet presAssocID="{1DD14EBA-A079-4F29-BDBF-89970A50611A}" presName="compNode" presStyleCnt="0"/>
      <dgm:spPr/>
    </dgm:pt>
    <dgm:pt modelId="{2DD5A2F4-BE9F-49FF-B0D6-79BE57E9BC3A}" type="pres">
      <dgm:prSet presAssocID="{1DD14EBA-A079-4F29-BDBF-89970A50611A}" presName="dummyConnPt" presStyleCnt="0"/>
      <dgm:spPr/>
    </dgm:pt>
    <dgm:pt modelId="{44E98346-B773-4E52-9B44-4AEB04AEE5F4}" type="pres">
      <dgm:prSet presAssocID="{1DD14EBA-A079-4F29-BDBF-89970A50611A}" presName="node" presStyleLbl="node1" presStyleIdx="1" presStyleCnt="15">
        <dgm:presLayoutVars>
          <dgm:bulletEnabled val="1"/>
        </dgm:presLayoutVars>
      </dgm:prSet>
      <dgm:spPr/>
    </dgm:pt>
    <dgm:pt modelId="{1AE662BB-F1B9-4103-A0EE-BD58DC8B2EC1}" type="pres">
      <dgm:prSet presAssocID="{5A3D9904-B300-4FD2-B8B9-B0B409E33B60}" presName="sibTrans" presStyleLbl="bgSibTrans2D1" presStyleIdx="1" presStyleCnt="14"/>
      <dgm:spPr/>
    </dgm:pt>
    <dgm:pt modelId="{14B1CC84-2B84-41C6-B572-0BC632A8B469}" type="pres">
      <dgm:prSet presAssocID="{22DC1026-1CF6-48C2-89D2-2C71F8860D04}" presName="compNode" presStyleCnt="0"/>
      <dgm:spPr/>
    </dgm:pt>
    <dgm:pt modelId="{CBBDB4C5-9DE2-4528-8B64-C43DEEB8DCCE}" type="pres">
      <dgm:prSet presAssocID="{22DC1026-1CF6-48C2-89D2-2C71F8860D04}" presName="dummyConnPt" presStyleCnt="0"/>
      <dgm:spPr/>
    </dgm:pt>
    <dgm:pt modelId="{D5C17D92-76EA-4EAC-B918-51334879E4A3}" type="pres">
      <dgm:prSet presAssocID="{22DC1026-1CF6-48C2-89D2-2C71F8860D04}" presName="node" presStyleLbl="node1" presStyleIdx="2" presStyleCnt="15">
        <dgm:presLayoutVars>
          <dgm:bulletEnabled val="1"/>
        </dgm:presLayoutVars>
      </dgm:prSet>
      <dgm:spPr/>
    </dgm:pt>
    <dgm:pt modelId="{06512492-5BB4-4F6E-B178-13952D0662D8}" type="pres">
      <dgm:prSet presAssocID="{507B7016-C5E7-4824-886D-21FC2F56C8A8}" presName="sibTrans" presStyleLbl="bgSibTrans2D1" presStyleIdx="2" presStyleCnt="14"/>
      <dgm:spPr/>
    </dgm:pt>
    <dgm:pt modelId="{A8FA2623-78CD-4C2F-922A-7C916656E572}" type="pres">
      <dgm:prSet presAssocID="{A796C410-F40F-41D2-983A-3EC5B7D696DE}" presName="compNode" presStyleCnt="0"/>
      <dgm:spPr/>
    </dgm:pt>
    <dgm:pt modelId="{3A3BC070-2E03-4752-9085-33D0364D35B9}" type="pres">
      <dgm:prSet presAssocID="{A796C410-F40F-41D2-983A-3EC5B7D696DE}" presName="dummyConnPt" presStyleCnt="0"/>
      <dgm:spPr/>
    </dgm:pt>
    <dgm:pt modelId="{4705C066-751C-4E4F-A755-708F51238499}" type="pres">
      <dgm:prSet presAssocID="{A796C410-F40F-41D2-983A-3EC5B7D696DE}" presName="node" presStyleLbl="node1" presStyleIdx="3" presStyleCnt="15">
        <dgm:presLayoutVars>
          <dgm:bulletEnabled val="1"/>
        </dgm:presLayoutVars>
      </dgm:prSet>
      <dgm:spPr/>
    </dgm:pt>
    <dgm:pt modelId="{49362A4E-AD92-4A31-A167-257F8D8CD1F8}" type="pres">
      <dgm:prSet presAssocID="{4BE480B6-C6FB-4D09-9AD3-825C6CEB4321}" presName="sibTrans" presStyleLbl="bgSibTrans2D1" presStyleIdx="3" presStyleCnt="14"/>
      <dgm:spPr/>
    </dgm:pt>
    <dgm:pt modelId="{3F7E4700-FBC2-49C4-993B-A243CD835AA3}" type="pres">
      <dgm:prSet presAssocID="{D944EC84-0D86-4C02-B80F-A067BC80D891}" presName="compNode" presStyleCnt="0"/>
      <dgm:spPr/>
    </dgm:pt>
    <dgm:pt modelId="{98501AAD-446F-4B34-895C-8731A2492B2D}" type="pres">
      <dgm:prSet presAssocID="{D944EC84-0D86-4C02-B80F-A067BC80D891}" presName="dummyConnPt" presStyleCnt="0"/>
      <dgm:spPr/>
    </dgm:pt>
    <dgm:pt modelId="{7E351454-7B63-466C-B353-5EC7370FD8B2}" type="pres">
      <dgm:prSet presAssocID="{D944EC84-0D86-4C02-B80F-A067BC80D891}" presName="node" presStyleLbl="node1" presStyleIdx="4" presStyleCnt="15">
        <dgm:presLayoutVars>
          <dgm:bulletEnabled val="1"/>
        </dgm:presLayoutVars>
      </dgm:prSet>
      <dgm:spPr/>
    </dgm:pt>
    <dgm:pt modelId="{F88BEF35-E081-4590-9F6E-9109DB7F1259}" type="pres">
      <dgm:prSet presAssocID="{AE59D7DB-CD66-494C-9D43-7B24A8D87157}" presName="sibTrans" presStyleLbl="bgSibTrans2D1" presStyleIdx="4" presStyleCnt="14"/>
      <dgm:spPr/>
    </dgm:pt>
    <dgm:pt modelId="{986869B4-8476-4E59-8DE6-213E42654461}" type="pres">
      <dgm:prSet presAssocID="{4D12F6E5-544F-4C3E-967B-4CD6817E10C7}" presName="compNode" presStyleCnt="0"/>
      <dgm:spPr/>
    </dgm:pt>
    <dgm:pt modelId="{F41CE08E-ADD4-4A79-B8BE-9334E6130FFD}" type="pres">
      <dgm:prSet presAssocID="{4D12F6E5-544F-4C3E-967B-4CD6817E10C7}" presName="dummyConnPt" presStyleCnt="0"/>
      <dgm:spPr/>
    </dgm:pt>
    <dgm:pt modelId="{1D0580DA-4C3A-4B36-B7B6-8459B364F319}" type="pres">
      <dgm:prSet presAssocID="{4D12F6E5-544F-4C3E-967B-4CD6817E10C7}" presName="node" presStyleLbl="node1" presStyleIdx="5" presStyleCnt="15">
        <dgm:presLayoutVars>
          <dgm:bulletEnabled val="1"/>
        </dgm:presLayoutVars>
      </dgm:prSet>
      <dgm:spPr/>
    </dgm:pt>
    <dgm:pt modelId="{1FE6DBCF-1091-4C4A-848F-73613A1095BB}" type="pres">
      <dgm:prSet presAssocID="{857CBF53-2590-4E35-8834-65959F158447}" presName="sibTrans" presStyleLbl="bgSibTrans2D1" presStyleIdx="5" presStyleCnt="14"/>
      <dgm:spPr/>
    </dgm:pt>
    <dgm:pt modelId="{0F749B47-CEDD-441D-809E-C819647D57E8}" type="pres">
      <dgm:prSet presAssocID="{473207A9-7259-4FCB-BABC-CA4FEE258C8A}" presName="compNode" presStyleCnt="0"/>
      <dgm:spPr/>
    </dgm:pt>
    <dgm:pt modelId="{FC4ABEE2-7C97-41F9-9A22-23C15F851272}" type="pres">
      <dgm:prSet presAssocID="{473207A9-7259-4FCB-BABC-CA4FEE258C8A}" presName="dummyConnPt" presStyleCnt="0"/>
      <dgm:spPr/>
    </dgm:pt>
    <dgm:pt modelId="{3E850552-B04A-469E-B6B7-B2160E3806F2}" type="pres">
      <dgm:prSet presAssocID="{473207A9-7259-4FCB-BABC-CA4FEE258C8A}" presName="node" presStyleLbl="node1" presStyleIdx="6" presStyleCnt="15">
        <dgm:presLayoutVars>
          <dgm:bulletEnabled val="1"/>
        </dgm:presLayoutVars>
      </dgm:prSet>
      <dgm:spPr/>
    </dgm:pt>
    <dgm:pt modelId="{FCB1FE24-320B-44C8-8D51-6A1F70E5D7EE}" type="pres">
      <dgm:prSet presAssocID="{5D901F08-63B7-4177-93A0-010EA5ED2445}" presName="sibTrans" presStyleLbl="bgSibTrans2D1" presStyleIdx="6" presStyleCnt="14"/>
      <dgm:spPr/>
    </dgm:pt>
    <dgm:pt modelId="{9DC903B6-6407-4783-801C-D6A631C02259}" type="pres">
      <dgm:prSet presAssocID="{B649BD8D-B841-487C-836D-C17F3BDEB07F}" presName="compNode" presStyleCnt="0"/>
      <dgm:spPr/>
    </dgm:pt>
    <dgm:pt modelId="{4A297D03-80B8-4EA9-96FC-4253DF9EEAD5}" type="pres">
      <dgm:prSet presAssocID="{B649BD8D-B841-487C-836D-C17F3BDEB07F}" presName="dummyConnPt" presStyleCnt="0"/>
      <dgm:spPr/>
    </dgm:pt>
    <dgm:pt modelId="{B587A530-9472-4231-A7FD-20D193DBEC53}" type="pres">
      <dgm:prSet presAssocID="{B649BD8D-B841-487C-836D-C17F3BDEB07F}" presName="node" presStyleLbl="node1" presStyleIdx="7" presStyleCnt="15">
        <dgm:presLayoutVars>
          <dgm:bulletEnabled val="1"/>
        </dgm:presLayoutVars>
      </dgm:prSet>
      <dgm:spPr/>
    </dgm:pt>
    <dgm:pt modelId="{1A63DF2D-E9EE-46E3-BCBD-24EB2FD1EE66}" type="pres">
      <dgm:prSet presAssocID="{E5171204-522F-4398-A03E-8F566E6C4582}" presName="sibTrans" presStyleLbl="bgSibTrans2D1" presStyleIdx="7" presStyleCnt="14"/>
      <dgm:spPr/>
    </dgm:pt>
    <dgm:pt modelId="{85822CE2-BAC9-4597-83F1-28C053664497}" type="pres">
      <dgm:prSet presAssocID="{0DDE5A96-0A66-419F-91B4-23E4F4FFC891}" presName="compNode" presStyleCnt="0"/>
      <dgm:spPr/>
    </dgm:pt>
    <dgm:pt modelId="{762C7E25-755E-4F9D-8988-4C3A02224B53}" type="pres">
      <dgm:prSet presAssocID="{0DDE5A96-0A66-419F-91B4-23E4F4FFC891}" presName="dummyConnPt" presStyleCnt="0"/>
      <dgm:spPr/>
    </dgm:pt>
    <dgm:pt modelId="{8D09F4DC-4E75-46C4-8C77-BEA9F4E52D93}" type="pres">
      <dgm:prSet presAssocID="{0DDE5A96-0A66-419F-91B4-23E4F4FFC891}" presName="node" presStyleLbl="node1" presStyleIdx="8" presStyleCnt="15">
        <dgm:presLayoutVars>
          <dgm:bulletEnabled val="1"/>
        </dgm:presLayoutVars>
      </dgm:prSet>
      <dgm:spPr/>
    </dgm:pt>
    <dgm:pt modelId="{5925E160-0725-473F-84C5-ABB58AD8B7E3}" type="pres">
      <dgm:prSet presAssocID="{44F741BC-07C8-491F-BAB2-1E353E4950C0}" presName="sibTrans" presStyleLbl="bgSibTrans2D1" presStyleIdx="8" presStyleCnt="14"/>
      <dgm:spPr/>
    </dgm:pt>
    <dgm:pt modelId="{8FD29BF9-BA03-4033-80D3-329D426AF1E8}" type="pres">
      <dgm:prSet presAssocID="{B3AAA821-FBAF-41E9-934D-C4ED66FFFE9B}" presName="compNode" presStyleCnt="0"/>
      <dgm:spPr/>
    </dgm:pt>
    <dgm:pt modelId="{4A586C31-0680-4EE9-99EF-11FC47E0D541}" type="pres">
      <dgm:prSet presAssocID="{B3AAA821-FBAF-41E9-934D-C4ED66FFFE9B}" presName="dummyConnPt" presStyleCnt="0"/>
      <dgm:spPr/>
    </dgm:pt>
    <dgm:pt modelId="{5139EE64-62CC-4E4C-AD33-11C3062D9B77}" type="pres">
      <dgm:prSet presAssocID="{B3AAA821-FBAF-41E9-934D-C4ED66FFFE9B}" presName="node" presStyleLbl="node1" presStyleIdx="9" presStyleCnt="15">
        <dgm:presLayoutVars>
          <dgm:bulletEnabled val="1"/>
        </dgm:presLayoutVars>
      </dgm:prSet>
      <dgm:spPr/>
    </dgm:pt>
    <dgm:pt modelId="{9EEEC858-7606-4699-BD17-F6778167A2D6}" type="pres">
      <dgm:prSet presAssocID="{49283646-D563-4389-81F7-88D8508DCBD1}" presName="sibTrans" presStyleLbl="bgSibTrans2D1" presStyleIdx="9" presStyleCnt="14"/>
      <dgm:spPr/>
    </dgm:pt>
    <dgm:pt modelId="{860BF2AC-9B03-4B71-AA0B-0CBEA5505083}" type="pres">
      <dgm:prSet presAssocID="{6F16D910-BBC9-4C06-A8A3-C3D577EE79D3}" presName="compNode" presStyleCnt="0"/>
      <dgm:spPr/>
    </dgm:pt>
    <dgm:pt modelId="{CC7A5180-93DE-497D-BF41-24647DD43F8E}" type="pres">
      <dgm:prSet presAssocID="{6F16D910-BBC9-4C06-A8A3-C3D577EE79D3}" presName="dummyConnPt" presStyleCnt="0"/>
      <dgm:spPr/>
    </dgm:pt>
    <dgm:pt modelId="{7FAACE2F-DA43-432F-BCE5-AC689CE9A1B3}" type="pres">
      <dgm:prSet presAssocID="{6F16D910-BBC9-4C06-A8A3-C3D577EE79D3}" presName="node" presStyleLbl="node1" presStyleIdx="10" presStyleCnt="15">
        <dgm:presLayoutVars>
          <dgm:bulletEnabled val="1"/>
        </dgm:presLayoutVars>
      </dgm:prSet>
      <dgm:spPr/>
    </dgm:pt>
    <dgm:pt modelId="{4A3CB451-A2EA-48F2-94A8-805D1E1BBEF5}" type="pres">
      <dgm:prSet presAssocID="{96C164BF-0E00-4CAD-9459-D2C6420BDB93}" presName="sibTrans" presStyleLbl="bgSibTrans2D1" presStyleIdx="10" presStyleCnt="14"/>
      <dgm:spPr/>
    </dgm:pt>
    <dgm:pt modelId="{554D42E7-8E39-4B9C-92ED-6944C967304F}" type="pres">
      <dgm:prSet presAssocID="{6301692A-3F63-4525-94FF-6CC4FEE8516D}" presName="compNode" presStyleCnt="0"/>
      <dgm:spPr/>
    </dgm:pt>
    <dgm:pt modelId="{55585B75-BC27-4DF5-86BC-7212F2ECA170}" type="pres">
      <dgm:prSet presAssocID="{6301692A-3F63-4525-94FF-6CC4FEE8516D}" presName="dummyConnPt" presStyleCnt="0"/>
      <dgm:spPr/>
    </dgm:pt>
    <dgm:pt modelId="{9730991F-FF16-49CB-98B8-D16119604AFC}" type="pres">
      <dgm:prSet presAssocID="{6301692A-3F63-4525-94FF-6CC4FEE8516D}" presName="node" presStyleLbl="node1" presStyleIdx="11" presStyleCnt="15">
        <dgm:presLayoutVars>
          <dgm:bulletEnabled val="1"/>
        </dgm:presLayoutVars>
      </dgm:prSet>
      <dgm:spPr/>
    </dgm:pt>
    <dgm:pt modelId="{4CC4ACC3-C5F1-4098-A492-F7C6A158675D}" type="pres">
      <dgm:prSet presAssocID="{1320FAFA-9A9F-4F29-9B24-2AADD8B9011A}" presName="sibTrans" presStyleLbl="bgSibTrans2D1" presStyleIdx="11" presStyleCnt="14"/>
      <dgm:spPr/>
    </dgm:pt>
    <dgm:pt modelId="{32917886-78CA-4293-8DF4-1C6EC8ABF213}" type="pres">
      <dgm:prSet presAssocID="{9CECB480-F17B-4B99-AE07-3E27F5D99A3E}" presName="compNode" presStyleCnt="0"/>
      <dgm:spPr/>
    </dgm:pt>
    <dgm:pt modelId="{F5ADC679-F4CA-4F9E-B044-7145D69C4ACB}" type="pres">
      <dgm:prSet presAssocID="{9CECB480-F17B-4B99-AE07-3E27F5D99A3E}" presName="dummyConnPt" presStyleCnt="0"/>
      <dgm:spPr/>
    </dgm:pt>
    <dgm:pt modelId="{F440B68D-0C62-4B83-AF81-49DDEFD875D0}" type="pres">
      <dgm:prSet presAssocID="{9CECB480-F17B-4B99-AE07-3E27F5D99A3E}" presName="node" presStyleLbl="node1" presStyleIdx="12" presStyleCnt="15">
        <dgm:presLayoutVars>
          <dgm:bulletEnabled val="1"/>
        </dgm:presLayoutVars>
      </dgm:prSet>
      <dgm:spPr/>
    </dgm:pt>
    <dgm:pt modelId="{56350C98-35DF-41C2-8A03-9C872CAEE4E4}" type="pres">
      <dgm:prSet presAssocID="{D885881F-E29C-46D9-8123-A3FA83C26CF9}" presName="sibTrans" presStyleLbl="bgSibTrans2D1" presStyleIdx="12" presStyleCnt="14"/>
      <dgm:spPr/>
    </dgm:pt>
    <dgm:pt modelId="{1E023535-B523-4882-854E-FA8EB077CB82}" type="pres">
      <dgm:prSet presAssocID="{4D8E293D-CB7B-49A1-A4DE-930F69D53D79}" presName="compNode" presStyleCnt="0"/>
      <dgm:spPr/>
    </dgm:pt>
    <dgm:pt modelId="{0F5D42A1-4535-49BB-823F-807402126A66}" type="pres">
      <dgm:prSet presAssocID="{4D8E293D-CB7B-49A1-A4DE-930F69D53D79}" presName="dummyConnPt" presStyleCnt="0"/>
      <dgm:spPr/>
    </dgm:pt>
    <dgm:pt modelId="{7FB3D6B0-F471-43DA-8C26-A9E8A95AB056}" type="pres">
      <dgm:prSet presAssocID="{4D8E293D-CB7B-49A1-A4DE-930F69D53D79}" presName="node" presStyleLbl="node1" presStyleIdx="13" presStyleCnt="15">
        <dgm:presLayoutVars>
          <dgm:bulletEnabled val="1"/>
        </dgm:presLayoutVars>
      </dgm:prSet>
      <dgm:spPr/>
    </dgm:pt>
    <dgm:pt modelId="{B66EFB2A-33BC-4C1F-9422-BB3081A6219F}" type="pres">
      <dgm:prSet presAssocID="{317916E4-F5CF-452E-90B2-EAD0EE502579}" presName="sibTrans" presStyleLbl="bgSibTrans2D1" presStyleIdx="13" presStyleCnt="14"/>
      <dgm:spPr/>
    </dgm:pt>
    <dgm:pt modelId="{18119F12-86B8-4E36-A006-67E35986256C}" type="pres">
      <dgm:prSet presAssocID="{23580D3A-B2D8-406B-BAA0-5452C6B909A2}" presName="compNode" presStyleCnt="0"/>
      <dgm:spPr/>
    </dgm:pt>
    <dgm:pt modelId="{AE6D37B4-F73F-41B8-BD85-CC077E51BB16}" type="pres">
      <dgm:prSet presAssocID="{23580D3A-B2D8-406B-BAA0-5452C6B909A2}" presName="dummyConnPt" presStyleCnt="0"/>
      <dgm:spPr/>
    </dgm:pt>
    <dgm:pt modelId="{9374143D-5353-4D4F-BD43-57F9C0063504}" type="pres">
      <dgm:prSet presAssocID="{23580D3A-B2D8-406B-BAA0-5452C6B909A2}" presName="node" presStyleLbl="node1" presStyleIdx="14" presStyleCnt="15">
        <dgm:presLayoutVars>
          <dgm:bulletEnabled val="1"/>
        </dgm:presLayoutVars>
      </dgm:prSet>
      <dgm:spPr/>
    </dgm:pt>
  </dgm:ptLst>
  <dgm:cxnLst>
    <dgm:cxn modelId="{3F76C901-E11A-42BC-B7FA-58E403959152}" type="presOf" srcId="{E5171204-522F-4398-A03E-8F566E6C4582}" destId="{1A63DF2D-E9EE-46E3-BCBD-24EB2FD1EE66}" srcOrd="0" destOrd="0" presId="urn:microsoft.com/office/officeart/2005/8/layout/bProcess4"/>
    <dgm:cxn modelId="{D0444D04-48C5-446D-8CE3-BA789D0A9F18}" type="presOf" srcId="{23580D3A-B2D8-406B-BAA0-5452C6B909A2}" destId="{9374143D-5353-4D4F-BD43-57F9C0063504}" srcOrd="0" destOrd="0" presId="urn:microsoft.com/office/officeart/2005/8/layout/bProcess4"/>
    <dgm:cxn modelId="{54710305-CA42-4211-A413-05567EE0C97F}" type="presOf" srcId="{D3DE7161-7ABE-44A9-AD41-FF54539071A8}" destId="{160FC6C1-2E6E-4BC8-82F4-FAF75F647245}" srcOrd="0" destOrd="0" presId="urn:microsoft.com/office/officeart/2005/8/layout/bProcess4"/>
    <dgm:cxn modelId="{97A6B309-6691-4270-88A0-4C4FE27DB255}" type="presOf" srcId="{B3AAA821-FBAF-41E9-934D-C4ED66FFFE9B}" destId="{5139EE64-62CC-4E4C-AD33-11C3062D9B77}" srcOrd="0" destOrd="0" presId="urn:microsoft.com/office/officeart/2005/8/layout/bProcess4"/>
    <dgm:cxn modelId="{17C3670A-0C02-46F4-96AA-FDBD6ED65171}" srcId="{EC9CFB14-41E4-4772-8D88-A042239975E9}" destId="{23580D3A-B2D8-406B-BAA0-5452C6B909A2}" srcOrd="14" destOrd="0" parTransId="{0B98DFFE-5282-4C33-AAE2-0C9026AFB640}" sibTransId="{260A179B-6FD7-44CA-91FD-1FE612F18ACF}"/>
    <dgm:cxn modelId="{74E4AF0A-20CA-44E3-A410-F04AEBE75CC5}" srcId="{EC9CFB14-41E4-4772-8D88-A042239975E9}" destId="{B3AAA821-FBAF-41E9-934D-C4ED66FFFE9B}" srcOrd="9" destOrd="0" parTransId="{5973D004-A294-4B4B-82AC-3101F8464A8D}" sibTransId="{49283646-D563-4389-81F7-88D8508DCBD1}"/>
    <dgm:cxn modelId="{05429A0D-5896-4954-8A19-C5B83A667A43}" type="presOf" srcId="{9CECB480-F17B-4B99-AE07-3E27F5D99A3E}" destId="{F440B68D-0C62-4B83-AF81-49DDEFD875D0}" srcOrd="0" destOrd="0" presId="urn:microsoft.com/office/officeart/2005/8/layout/bProcess4"/>
    <dgm:cxn modelId="{41167E20-742D-4F85-B6B5-9E761C0B2687}" type="presOf" srcId="{4D8E293D-CB7B-49A1-A4DE-930F69D53D79}" destId="{7FB3D6B0-F471-43DA-8C26-A9E8A95AB056}" srcOrd="0" destOrd="0" presId="urn:microsoft.com/office/officeart/2005/8/layout/bProcess4"/>
    <dgm:cxn modelId="{4F801321-1374-4353-85C7-A6A61C514ECD}" srcId="{EC9CFB14-41E4-4772-8D88-A042239975E9}" destId="{4D12F6E5-544F-4C3E-967B-4CD6817E10C7}" srcOrd="5" destOrd="0" parTransId="{4A32591F-C0F0-4905-AF72-1FCD2311DEA9}" sibTransId="{857CBF53-2590-4E35-8834-65959F158447}"/>
    <dgm:cxn modelId="{F85EC125-AB16-4BA0-99F0-7179C2CBAB6A}" type="presOf" srcId="{1320FAFA-9A9F-4F29-9B24-2AADD8B9011A}" destId="{4CC4ACC3-C5F1-4098-A492-F7C6A158675D}" srcOrd="0" destOrd="0" presId="urn:microsoft.com/office/officeart/2005/8/layout/bProcess4"/>
    <dgm:cxn modelId="{450FA636-AD5E-4027-9F3C-269FF5FB3C93}" type="presOf" srcId="{5D901F08-63B7-4177-93A0-010EA5ED2445}" destId="{FCB1FE24-320B-44C8-8D51-6A1F70E5D7EE}" srcOrd="0" destOrd="0" presId="urn:microsoft.com/office/officeart/2005/8/layout/bProcess4"/>
    <dgm:cxn modelId="{3A14D837-3982-4E3F-8E69-CADC91AD34C1}" srcId="{EC9CFB14-41E4-4772-8D88-A042239975E9}" destId="{D944EC84-0D86-4C02-B80F-A067BC80D891}" srcOrd="4" destOrd="0" parTransId="{C9198D3C-C1DF-421E-BE87-9F6D7AE3C67F}" sibTransId="{AE59D7DB-CD66-494C-9D43-7B24A8D87157}"/>
    <dgm:cxn modelId="{2979D13E-18CB-4400-BF26-433930E35C97}" type="presOf" srcId="{0DDE5A96-0A66-419F-91B4-23E4F4FFC891}" destId="{8D09F4DC-4E75-46C4-8C77-BEA9F4E52D93}" srcOrd="0" destOrd="0" presId="urn:microsoft.com/office/officeart/2005/8/layout/bProcess4"/>
    <dgm:cxn modelId="{1265EB5C-8E66-49F3-A37A-6DCB40461C10}" srcId="{EC9CFB14-41E4-4772-8D88-A042239975E9}" destId="{B649BD8D-B841-487C-836D-C17F3BDEB07F}" srcOrd="7" destOrd="0" parTransId="{55D6BE42-4A27-4768-8EFB-E69C968D7849}" sibTransId="{E5171204-522F-4398-A03E-8F566E6C4582}"/>
    <dgm:cxn modelId="{D0407D60-F6A0-4A88-BD47-A6439CF9290E}" srcId="{EC9CFB14-41E4-4772-8D88-A042239975E9}" destId="{A796C410-F40F-41D2-983A-3EC5B7D696DE}" srcOrd="3" destOrd="0" parTransId="{67712F5D-002F-4B69-ACDB-55049DCF7014}" sibTransId="{4BE480B6-C6FB-4D09-9AD3-825C6CEB4321}"/>
    <dgm:cxn modelId="{C9BC494A-984E-4954-96D7-67D534748907}" srcId="{EC9CFB14-41E4-4772-8D88-A042239975E9}" destId="{6301692A-3F63-4525-94FF-6CC4FEE8516D}" srcOrd="11" destOrd="0" parTransId="{4E601169-A050-4391-99C8-7FD03B4ABAF5}" sibTransId="{1320FAFA-9A9F-4F29-9B24-2AADD8B9011A}"/>
    <dgm:cxn modelId="{20B8A46F-487C-44F0-AE89-803FE1231340}" type="presOf" srcId="{96C164BF-0E00-4CAD-9459-D2C6420BDB93}" destId="{4A3CB451-A2EA-48F2-94A8-805D1E1BBEF5}" srcOrd="0" destOrd="0" presId="urn:microsoft.com/office/officeart/2005/8/layout/bProcess4"/>
    <dgm:cxn modelId="{572CBA4F-2CB4-44ED-849C-202DD80F0FC6}" srcId="{EC9CFB14-41E4-4772-8D88-A042239975E9}" destId="{4D8E293D-CB7B-49A1-A4DE-930F69D53D79}" srcOrd="13" destOrd="0" parTransId="{5D55ED9D-AD1B-4EC3-935E-AAE49FCC5667}" sibTransId="{317916E4-F5CF-452E-90B2-EAD0EE502579}"/>
    <dgm:cxn modelId="{94624F70-ABCC-4AFF-87B8-2F5DAFC53433}" type="presOf" srcId="{4D12F6E5-544F-4C3E-967B-4CD6817E10C7}" destId="{1D0580DA-4C3A-4B36-B7B6-8459B364F319}" srcOrd="0" destOrd="0" presId="urn:microsoft.com/office/officeart/2005/8/layout/bProcess4"/>
    <dgm:cxn modelId="{9883ED74-AAC5-45A5-956F-3EC07F605A0E}" srcId="{EC9CFB14-41E4-4772-8D88-A042239975E9}" destId="{9CECB480-F17B-4B99-AE07-3E27F5D99A3E}" srcOrd="12" destOrd="0" parTransId="{E942603E-2D73-4F99-BB3E-F4C4088516D5}" sibTransId="{D885881F-E29C-46D9-8123-A3FA83C26CF9}"/>
    <dgm:cxn modelId="{0EE6C275-79D0-4B77-A503-5B76DD15595F}" type="presOf" srcId="{49283646-D563-4389-81F7-88D8508DCBD1}" destId="{9EEEC858-7606-4699-BD17-F6778167A2D6}" srcOrd="0" destOrd="0" presId="urn:microsoft.com/office/officeart/2005/8/layout/bProcess4"/>
    <dgm:cxn modelId="{CFA50D78-81A2-4A22-8B79-A4B288B2725D}" type="presOf" srcId="{44F741BC-07C8-491F-BAB2-1E353E4950C0}" destId="{5925E160-0725-473F-84C5-ABB58AD8B7E3}" srcOrd="0" destOrd="0" presId="urn:microsoft.com/office/officeart/2005/8/layout/bProcess4"/>
    <dgm:cxn modelId="{4F1B5059-47C8-43C2-A9CE-F3DF04C0B6FD}" srcId="{EC9CFB14-41E4-4772-8D88-A042239975E9}" destId="{D3DE7161-7ABE-44A9-AD41-FF54539071A8}" srcOrd="0" destOrd="0" parTransId="{B5E83FB2-73B8-426A-8B21-C3CC6D2A7D4F}" sibTransId="{89F99603-E921-453E-B20C-515A799C2C9A}"/>
    <dgm:cxn modelId="{6087747C-19C1-4FD5-A5AC-DA3DC64C7680}" type="presOf" srcId="{507B7016-C5E7-4824-886D-21FC2F56C8A8}" destId="{06512492-5BB4-4F6E-B178-13952D0662D8}" srcOrd="0" destOrd="0" presId="urn:microsoft.com/office/officeart/2005/8/layout/bProcess4"/>
    <dgm:cxn modelId="{53545683-48B2-4B27-9A44-094F893A8CE4}" srcId="{EC9CFB14-41E4-4772-8D88-A042239975E9}" destId="{0DDE5A96-0A66-419F-91B4-23E4F4FFC891}" srcOrd="8" destOrd="0" parTransId="{81AD21BC-C9A5-4A82-9CE9-AA230C077192}" sibTransId="{44F741BC-07C8-491F-BAB2-1E353E4950C0}"/>
    <dgm:cxn modelId="{63E35584-5B4E-41A1-8229-1CD82C6FF92C}" type="presOf" srcId="{D944EC84-0D86-4C02-B80F-A067BC80D891}" destId="{7E351454-7B63-466C-B353-5EC7370FD8B2}" srcOrd="0" destOrd="0" presId="urn:microsoft.com/office/officeart/2005/8/layout/bProcess4"/>
    <dgm:cxn modelId="{3385C384-5B4A-4277-BDCC-5BED1A9231A7}" type="presOf" srcId="{A796C410-F40F-41D2-983A-3EC5B7D696DE}" destId="{4705C066-751C-4E4F-A755-708F51238499}" srcOrd="0" destOrd="0" presId="urn:microsoft.com/office/officeart/2005/8/layout/bProcess4"/>
    <dgm:cxn modelId="{B27C7D86-D5F6-4D98-87D0-66C113C47129}" type="presOf" srcId="{22DC1026-1CF6-48C2-89D2-2C71F8860D04}" destId="{D5C17D92-76EA-4EAC-B918-51334879E4A3}" srcOrd="0" destOrd="0" presId="urn:microsoft.com/office/officeart/2005/8/layout/bProcess4"/>
    <dgm:cxn modelId="{F91F6087-961B-4363-898F-A80992614FA4}" type="presOf" srcId="{89F99603-E921-453E-B20C-515A799C2C9A}" destId="{357C0EA7-207A-432B-884F-FB74E66E2FBA}" srcOrd="0" destOrd="0" presId="urn:microsoft.com/office/officeart/2005/8/layout/bProcess4"/>
    <dgm:cxn modelId="{1791118A-0BE8-4120-9FD2-0281B29191AD}" type="presOf" srcId="{5A3D9904-B300-4FD2-B8B9-B0B409E33B60}" destId="{1AE662BB-F1B9-4103-A0EE-BD58DC8B2EC1}" srcOrd="0" destOrd="0" presId="urn:microsoft.com/office/officeart/2005/8/layout/bProcess4"/>
    <dgm:cxn modelId="{DC12DCA1-87BF-4FD6-875C-682E9507CEDB}" srcId="{EC9CFB14-41E4-4772-8D88-A042239975E9}" destId="{1DD14EBA-A079-4F29-BDBF-89970A50611A}" srcOrd="1" destOrd="0" parTransId="{ADC9B4A1-FD9A-47D3-BFE4-F0487ACB5ABC}" sibTransId="{5A3D9904-B300-4FD2-B8B9-B0B409E33B60}"/>
    <dgm:cxn modelId="{66DF58AC-CE58-427E-A860-5D26C31114B3}" srcId="{EC9CFB14-41E4-4772-8D88-A042239975E9}" destId="{6F16D910-BBC9-4C06-A8A3-C3D577EE79D3}" srcOrd="10" destOrd="0" parTransId="{41F46015-0357-47CE-9A59-19EBBCA6E190}" sibTransId="{96C164BF-0E00-4CAD-9459-D2C6420BDB93}"/>
    <dgm:cxn modelId="{D24D60AF-DFDB-4FED-8DA5-F8EAF396F1F9}" type="presOf" srcId="{317916E4-F5CF-452E-90B2-EAD0EE502579}" destId="{B66EFB2A-33BC-4C1F-9422-BB3081A6219F}" srcOrd="0" destOrd="0" presId="urn:microsoft.com/office/officeart/2005/8/layout/bProcess4"/>
    <dgm:cxn modelId="{FCB90CB3-0C55-4960-8A7C-D09551FAD549}" type="presOf" srcId="{1DD14EBA-A079-4F29-BDBF-89970A50611A}" destId="{44E98346-B773-4E52-9B44-4AEB04AEE5F4}" srcOrd="0" destOrd="0" presId="urn:microsoft.com/office/officeart/2005/8/layout/bProcess4"/>
    <dgm:cxn modelId="{499039B5-1380-472C-AB5B-7350A6860C32}" type="presOf" srcId="{4BE480B6-C6FB-4D09-9AD3-825C6CEB4321}" destId="{49362A4E-AD92-4A31-A167-257F8D8CD1F8}" srcOrd="0" destOrd="0" presId="urn:microsoft.com/office/officeart/2005/8/layout/bProcess4"/>
    <dgm:cxn modelId="{745974B8-37C3-414B-9199-1C8986FE4C2F}" type="presOf" srcId="{AE59D7DB-CD66-494C-9D43-7B24A8D87157}" destId="{F88BEF35-E081-4590-9F6E-9109DB7F1259}" srcOrd="0" destOrd="0" presId="urn:microsoft.com/office/officeart/2005/8/layout/bProcess4"/>
    <dgm:cxn modelId="{09907BB8-F884-419B-9686-79ADD6D82374}" type="presOf" srcId="{473207A9-7259-4FCB-BABC-CA4FEE258C8A}" destId="{3E850552-B04A-469E-B6B7-B2160E3806F2}" srcOrd="0" destOrd="0" presId="urn:microsoft.com/office/officeart/2005/8/layout/bProcess4"/>
    <dgm:cxn modelId="{A4A7B5D0-239E-4D8A-84F1-0FB9975C8A82}" type="presOf" srcId="{B649BD8D-B841-487C-836D-C17F3BDEB07F}" destId="{B587A530-9472-4231-A7FD-20D193DBEC53}" srcOrd="0" destOrd="0" presId="urn:microsoft.com/office/officeart/2005/8/layout/bProcess4"/>
    <dgm:cxn modelId="{98102DDD-624B-4A65-B152-985E0E83FD94}" type="presOf" srcId="{857CBF53-2590-4E35-8834-65959F158447}" destId="{1FE6DBCF-1091-4C4A-848F-73613A1095BB}" srcOrd="0" destOrd="0" presId="urn:microsoft.com/office/officeart/2005/8/layout/bProcess4"/>
    <dgm:cxn modelId="{7E1293E5-EDE6-401A-89CD-C0210B202EE3}" type="presOf" srcId="{D885881F-E29C-46D9-8123-A3FA83C26CF9}" destId="{56350C98-35DF-41C2-8A03-9C872CAEE4E4}" srcOrd="0" destOrd="0" presId="urn:microsoft.com/office/officeart/2005/8/layout/bProcess4"/>
    <dgm:cxn modelId="{F14131E7-E750-4027-8F58-6B0F1B75ABAF}" type="presOf" srcId="{6F16D910-BBC9-4C06-A8A3-C3D577EE79D3}" destId="{7FAACE2F-DA43-432F-BCE5-AC689CE9A1B3}" srcOrd="0" destOrd="0" presId="urn:microsoft.com/office/officeart/2005/8/layout/bProcess4"/>
    <dgm:cxn modelId="{591D13F5-1779-4292-AE67-953865148D4B}" type="presOf" srcId="{EC9CFB14-41E4-4772-8D88-A042239975E9}" destId="{152752A5-009E-4905-A514-8D30DE811140}" srcOrd="0" destOrd="0" presId="urn:microsoft.com/office/officeart/2005/8/layout/bProcess4"/>
    <dgm:cxn modelId="{FFD3B5FA-38FB-4E31-80E4-BD39AD03F0A9}" type="presOf" srcId="{6301692A-3F63-4525-94FF-6CC4FEE8516D}" destId="{9730991F-FF16-49CB-98B8-D16119604AFC}" srcOrd="0" destOrd="0" presId="urn:microsoft.com/office/officeart/2005/8/layout/bProcess4"/>
    <dgm:cxn modelId="{F675F7FB-DD40-4E9B-8387-9DD98A5A50FE}" srcId="{EC9CFB14-41E4-4772-8D88-A042239975E9}" destId="{473207A9-7259-4FCB-BABC-CA4FEE258C8A}" srcOrd="6" destOrd="0" parTransId="{D7EEEB2A-F6DA-4111-AE37-F1654E0E877F}" sibTransId="{5D901F08-63B7-4177-93A0-010EA5ED2445}"/>
    <dgm:cxn modelId="{743DE9FD-4D64-44E5-AE7D-A2668CA374C5}" srcId="{EC9CFB14-41E4-4772-8D88-A042239975E9}" destId="{22DC1026-1CF6-48C2-89D2-2C71F8860D04}" srcOrd="2" destOrd="0" parTransId="{537BECD3-58D9-4ED9-A9A6-6BA6926374C4}" sibTransId="{507B7016-C5E7-4824-886D-21FC2F56C8A8}"/>
    <dgm:cxn modelId="{158F3D11-8FA0-4101-A5CC-70C5F43263F8}" type="presParOf" srcId="{152752A5-009E-4905-A514-8D30DE811140}" destId="{E81ADE27-058A-4FCC-BC63-445BAB14325B}" srcOrd="0" destOrd="0" presId="urn:microsoft.com/office/officeart/2005/8/layout/bProcess4"/>
    <dgm:cxn modelId="{FBED5224-675F-44FD-AF85-E3AC7A3A837E}" type="presParOf" srcId="{E81ADE27-058A-4FCC-BC63-445BAB14325B}" destId="{1E01593B-58C0-47DC-B509-0E78E732505B}" srcOrd="0" destOrd="0" presId="urn:microsoft.com/office/officeart/2005/8/layout/bProcess4"/>
    <dgm:cxn modelId="{E7571857-4366-49CB-9F02-F6276A5FFD73}" type="presParOf" srcId="{E81ADE27-058A-4FCC-BC63-445BAB14325B}" destId="{160FC6C1-2E6E-4BC8-82F4-FAF75F647245}" srcOrd="1" destOrd="0" presId="urn:microsoft.com/office/officeart/2005/8/layout/bProcess4"/>
    <dgm:cxn modelId="{7138F3F2-309A-4C0B-A357-0A35968CC089}" type="presParOf" srcId="{152752A5-009E-4905-A514-8D30DE811140}" destId="{357C0EA7-207A-432B-884F-FB74E66E2FBA}" srcOrd="1" destOrd="0" presId="urn:microsoft.com/office/officeart/2005/8/layout/bProcess4"/>
    <dgm:cxn modelId="{3C8C6080-521D-413B-992A-A5D5F91A7ADC}" type="presParOf" srcId="{152752A5-009E-4905-A514-8D30DE811140}" destId="{D8647B96-505B-4405-BAFD-2A1DEF68C0BD}" srcOrd="2" destOrd="0" presId="urn:microsoft.com/office/officeart/2005/8/layout/bProcess4"/>
    <dgm:cxn modelId="{CE51F249-2AD6-4924-AC22-2A17EB56D716}" type="presParOf" srcId="{D8647B96-505B-4405-BAFD-2A1DEF68C0BD}" destId="{2DD5A2F4-BE9F-49FF-B0D6-79BE57E9BC3A}" srcOrd="0" destOrd="0" presId="urn:microsoft.com/office/officeart/2005/8/layout/bProcess4"/>
    <dgm:cxn modelId="{9C6DE8E6-D658-4543-A17A-DEA19168D33E}" type="presParOf" srcId="{D8647B96-505B-4405-BAFD-2A1DEF68C0BD}" destId="{44E98346-B773-4E52-9B44-4AEB04AEE5F4}" srcOrd="1" destOrd="0" presId="urn:microsoft.com/office/officeart/2005/8/layout/bProcess4"/>
    <dgm:cxn modelId="{A773E32B-A101-45C0-BC18-23574405DAAB}" type="presParOf" srcId="{152752A5-009E-4905-A514-8D30DE811140}" destId="{1AE662BB-F1B9-4103-A0EE-BD58DC8B2EC1}" srcOrd="3" destOrd="0" presId="urn:microsoft.com/office/officeart/2005/8/layout/bProcess4"/>
    <dgm:cxn modelId="{35F3C1A0-CC7B-4331-A19D-BBEAE8F28D08}" type="presParOf" srcId="{152752A5-009E-4905-A514-8D30DE811140}" destId="{14B1CC84-2B84-41C6-B572-0BC632A8B469}" srcOrd="4" destOrd="0" presId="urn:microsoft.com/office/officeart/2005/8/layout/bProcess4"/>
    <dgm:cxn modelId="{5FECBCD0-9D7B-42B4-94A8-6828EE42673E}" type="presParOf" srcId="{14B1CC84-2B84-41C6-B572-0BC632A8B469}" destId="{CBBDB4C5-9DE2-4528-8B64-C43DEEB8DCCE}" srcOrd="0" destOrd="0" presId="urn:microsoft.com/office/officeart/2005/8/layout/bProcess4"/>
    <dgm:cxn modelId="{B5A13D67-6392-4793-B165-6E20AF8D5B5D}" type="presParOf" srcId="{14B1CC84-2B84-41C6-B572-0BC632A8B469}" destId="{D5C17D92-76EA-4EAC-B918-51334879E4A3}" srcOrd="1" destOrd="0" presId="urn:microsoft.com/office/officeart/2005/8/layout/bProcess4"/>
    <dgm:cxn modelId="{869A8E95-7E99-405D-96FC-AB68CD302FCF}" type="presParOf" srcId="{152752A5-009E-4905-A514-8D30DE811140}" destId="{06512492-5BB4-4F6E-B178-13952D0662D8}" srcOrd="5" destOrd="0" presId="urn:microsoft.com/office/officeart/2005/8/layout/bProcess4"/>
    <dgm:cxn modelId="{553E0093-DB49-4FAE-B585-93DA37BEA841}" type="presParOf" srcId="{152752A5-009E-4905-A514-8D30DE811140}" destId="{A8FA2623-78CD-4C2F-922A-7C916656E572}" srcOrd="6" destOrd="0" presId="urn:microsoft.com/office/officeart/2005/8/layout/bProcess4"/>
    <dgm:cxn modelId="{B7C78E23-A59E-472E-916D-AAB24CC414DE}" type="presParOf" srcId="{A8FA2623-78CD-4C2F-922A-7C916656E572}" destId="{3A3BC070-2E03-4752-9085-33D0364D35B9}" srcOrd="0" destOrd="0" presId="urn:microsoft.com/office/officeart/2005/8/layout/bProcess4"/>
    <dgm:cxn modelId="{9700ABBD-4171-408D-865F-01957AA653DC}" type="presParOf" srcId="{A8FA2623-78CD-4C2F-922A-7C916656E572}" destId="{4705C066-751C-4E4F-A755-708F51238499}" srcOrd="1" destOrd="0" presId="urn:microsoft.com/office/officeart/2005/8/layout/bProcess4"/>
    <dgm:cxn modelId="{630FBCF5-BBA1-4E55-B2FD-73F7BF7BD546}" type="presParOf" srcId="{152752A5-009E-4905-A514-8D30DE811140}" destId="{49362A4E-AD92-4A31-A167-257F8D8CD1F8}" srcOrd="7" destOrd="0" presId="urn:microsoft.com/office/officeart/2005/8/layout/bProcess4"/>
    <dgm:cxn modelId="{C22B8CA4-B921-4245-96AF-D1B62A16D61B}" type="presParOf" srcId="{152752A5-009E-4905-A514-8D30DE811140}" destId="{3F7E4700-FBC2-49C4-993B-A243CD835AA3}" srcOrd="8" destOrd="0" presId="urn:microsoft.com/office/officeart/2005/8/layout/bProcess4"/>
    <dgm:cxn modelId="{930C13AB-14F6-4ABF-9412-98E9D119739D}" type="presParOf" srcId="{3F7E4700-FBC2-49C4-993B-A243CD835AA3}" destId="{98501AAD-446F-4B34-895C-8731A2492B2D}" srcOrd="0" destOrd="0" presId="urn:microsoft.com/office/officeart/2005/8/layout/bProcess4"/>
    <dgm:cxn modelId="{ABFC68DB-C27E-4FE2-AF2E-885DDB26EEC9}" type="presParOf" srcId="{3F7E4700-FBC2-49C4-993B-A243CD835AA3}" destId="{7E351454-7B63-466C-B353-5EC7370FD8B2}" srcOrd="1" destOrd="0" presId="urn:microsoft.com/office/officeart/2005/8/layout/bProcess4"/>
    <dgm:cxn modelId="{BF83E4EE-50AD-4149-AC0B-0082C70F4EFB}" type="presParOf" srcId="{152752A5-009E-4905-A514-8D30DE811140}" destId="{F88BEF35-E081-4590-9F6E-9109DB7F1259}" srcOrd="9" destOrd="0" presId="urn:microsoft.com/office/officeart/2005/8/layout/bProcess4"/>
    <dgm:cxn modelId="{E4A16FD1-2C6A-4616-B55A-E5D279461E16}" type="presParOf" srcId="{152752A5-009E-4905-A514-8D30DE811140}" destId="{986869B4-8476-4E59-8DE6-213E42654461}" srcOrd="10" destOrd="0" presId="urn:microsoft.com/office/officeart/2005/8/layout/bProcess4"/>
    <dgm:cxn modelId="{E504B6CA-AB6B-49FB-8F51-119FC997C0DB}" type="presParOf" srcId="{986869B4-8476-4E59-8DE6-213E42654461}" destId="{F41CE08E-ADD4-4A79-B8BE-9334E6130FFD}" srcOrd="0" destOrd="0" presId="urn:microsoft.com/office/officeart/2005/8/layout/bProcess4"/>
    <dgm:cxn modelId="{A35CC6DB-0A12-444E-BBC5-88FAB793F78F}" type="presParOf" srcId="{986869B4-8476-4E59-8DE6-213E42654461}" destId="{1D0580DA-4C3A-4B36-B7B6-8459B364F319}" srcOrd="1" destOrd="0" presId="urn:microsoft.com/office/officeart/2005/8/layout/bProcess4"/>
    <dgm:cxn modelId="{CA85DC4C-C1C7-4CAA-8515-755BA2654115}" type="presParOf" srcId="{152752A5-009E-4905-A514-8D30DE811140}" destId="{1FE6DBCF-1091-4C4A-848F-73613A1095BB}" srcOrd="11" destOrd="0" presId="urn:microsoft.com/office/officeart/2005/8/layout/bProcess4"/>
    <dgm:cxn modelId="{B60E0A44-A33D-43CC-B4C5-E9F6F5E014A6}" type="presParOf" srcId="{152752A5-009E-4905-A514-8D30DE811140}" destId="{0F749B47-CEDD-441D-809E-C819647D57E8}" srcOrd="12" destOrd="0" presId="urn:microsoft.com/office/officeart/2005/8/layout/bProcess4"/>
    <dgm:cxn modelId="{E390864B-43F3-415D-86A6-7F02AD745740}" type="presParOf" srcId="{0F749B47-CEDD-441D-809E-C819647D57E8}" destId="{FC4ABEE2-7C97-41F9-9A22-23C15F851272}" srcOrd="0" destOrd="0" presId="urn:microsoft.com/office/officeart/2005/8/layout/bProcess4"/>
    <dgm:cxn modelId="{61139C65-F015-4351-B141-85A814E8F534}" type="presParOf" srcId="{0F749B47-CEDD-441D-809E-C819647D57E8}" destId="{3E850552-B04A-469E-B6B7-B2160E3806F2}" srcOrd="1" destOrd="0" presId="urn:microsoft.com/office/officeart/2005/8/layout/bProcess4"/>
    <dgm:cxn modelId="{A8232410-2C6C-4329-A7B0-49383272A5FF}" type="presParOf" srcId="{152752A5-009E-4905-A514-8D30DE811140}" destId="{FCB1FE24-320B-44C8-8D51-6A1F70E5D7EE}" srcOrd="13" destOrd="0" presId="urn:microsoft.com/office/officeart/2005/8/layout/bProcess4"/>
    <dgm:cxn modelId="{242CAD3A-AFE4-4C81-8B56-923DBC74AA5E}" type="presParOf" srcId="{152752A5-009E-4905-A514-8D30DE811140}" destId="{9DC903B6-6407-4783-801C-D6A631C02259}" srcOrd="14" destOrd="0" presId="urn:microsoft.com/office/officeart/2005/8/layout/bProcess4"/>
    <dgm:cxn modelId="{664E2490-AAF5-4227-9F5E-556F76AAC208}" type="presParOf" srcId="{9DC903B6-6407-4783-801C-D6A631C02259}" destId="{4A297D03-80B8-4EA9-96FC-4253DF9EEAD5}" srcOrd="0" destOrd="0" presId="urn:microsoft.com/office/officeart/2005/8/layout/bProcess4"/>
    <dgm:cxn modelId="{FCE7C012-5822-42A5-B595-64BD74DA9975}" type="presParOf" srcId="{9DC903B6-6407-4783-801C-D6A631C02259}" destId="{B587A530-9472-4231-A7FD-20D193DBEC53}" srcOrd="1" destOrd="0" presId="urn:microsoft.com/office/officeart/2005/8/layout/bProcess4"/>
    <dgm:cxn modelId="{1E71EC6F-2389-4791-9E48-16CD9D574911}" type="presParOf" srcId="{152752A5-009E-4905-A514-8D30DE811140}" destId="{1A63DF2D-E9EE-46E3-BCBD-24EB2FD1EE66}" srcOrd="15" destOrd="0" presId="urn:microsoft.com/office/officeart/2005/8/layout/bProcess4"/>
    <dgm:cxn modelId="{E9F1574A-9801-4113-9BA4-08374F081156}" type="presParOf" srcId="{152752A5-009E-4905-A514-8D30DE811140}" destId="{85822CE2-BAC9-4597-83F1-28C053664497}" srcOrd="16" destOrd="0" presId="urn:microsoft.com/office/officeart/2005/8/layout/bProcess4"/>
    <dgm:cxn modelId="{FC596A58-F7DE-42EE-9DA5-03C0994E914F}" type="presParOf" srcId="{85822CE2-BAC9-4597-83F1-28C053664497}" destId="{762C7E25-755E-4F9D-8988-4C3A02224B53}" srcOrd="0" destOrd="0" presId="urn:microsoft.com/office/officeart/2005/8/layout/bProcess4"/>
    <dgm:cxn modelId="{5C0F8848-307E-473D-B37B-F243784ABA42}" type="presParOf" srcId="{85822CE2-BAC9-4597-83F1-28C053664497}" destId="{8D09F4DC-4E75-46C4-8C77-BEA9F4E52D93}" srcOrd="1" destOrd="0" presId="urn:microsoft.com/office/officeart/2005/8/layout/bProcess4"/>
    <dgm:cxn modelId="{537C579F-E3D5-4B47-8164-270DB8696771}" type="presParOf" srcId="{152752A5-009E-4905-A514-8D30DE811140}" destId="{5925E160-0725-473F-84C5-ABB58AD8B7E3}" srcOrd="17" destOrd="0" presId="urn:microsoft.com/office/officeart/2005/8/layout/bProcess4"/>
    <dgm:cxn modelId="{1C7B1B44-93EC-4F19-BC25-B0584F4D80BB}" type="presParOf" srcId="{152752A5-009E-4905-A514-8D30DE811140}" destId="{8FD29BF9-BA03-4033-80D3-329D426AF1E8}" srcOrd="18" destOrd="0" presId="urn:microsoft.com/office/officeart/2005/8/layout/bProcess4"/>
    <dgm:cxn modelId="{DAEE5651-67E3-44EA-A56C-711B53E9079F}" type="presParOf" srcId="{8FD29BF9-BA03-4033-80D3-329D426AF1E8}" destId="{4A586C31-0680-4EE9-99EF-11FC47E0D541}" srcOrd="0" destOrd="0" presId="urn:microsoft.com/office/officeart/2005/8/layout/bProcess4"/>
    <dgm:cxn modelId="{BD28EA0F-8D8D-4FD6-BA97-2C374CB88E06}" type="presParOf" srcId="{8FD29BF9-BA03-4033-80D3-329D426AF1E8}" destId="{5139EE64-62CC-4E4C-AD33-11C3062D9B77}" srcOrd="1" destOrd="0" presId="urn:microsoft.com/office/officeart/2005/8/layout/bProcess4"/>
    <dgm:cxn modelId="{9291DEAA-02C8-4707-A46D-A68D782CD561}" type="presParOf" srcId="{152752A5-009E-4905-A514-8D30DE811140}" destId="{9EEEC858-7606-4699-BD17-F6778167A2D6}" srcOrd="19" destOrd="0" presId="urn:microsoft.com/office/officeart/2005/8/layout/bProcess4"/>
    <dgm:cxn modelId="{2C4CE3FE-7535-4D3B-94A4-A743B1917AE2}" type="presParOf" srcId="{152752A5-009E-4905-A514-8D30DE811140}" destId="{860BF2AC-9B03-4B71-AA0B-0CBEA5505083}" srcOrd="20" destOrd="0" presId="urn:microsoft.com/office/officeart/2005/8/layout/bProcess4"/>
    <dgm:cxn modelId="{47931930-FB6C-4486-9AED-4B835581890F}" type="presParOf" srcId="{860BF2AC-9B03-4B71-AA0B-0CBEA5505083}" destId="{CC7A5180-93DE-497D-BF41-24647DD43F8E}" srcOrd="0" destOrd="0" presId="urn:microsoft.com/office/officeart/2005/8/layout/bProcess4"/>
    <dgm:cxn modelId="{A8FD0B53-6A10-45CB-8825-67DEA779E1F3}" type="presParOf" srcId="{860BF2AC-9B03-4B71-AA0B-0CBEA5505083}" destId="{7FAACE2F-DA43-432F-BCE5-AC689CE9A1B3}" srcOrd="1" destOrd="0" presId="urn:microsoft.com/office/officeart/2005/8/layout/bProcess4"/>
    <dgm:cxn modelId="{FB37ED0D-2199-49D1-B7A7-E918313E1F55}" type="presParOf" srcId="{152752A5-009E-4905-A514-8D30DE811140}" destId="{4A3CB451-A2EA-48F2-94A8-805D1E1BBEF5}" srcOrd="21" destOrd="0" presId="urn:microsoft.com/office/officeart/2005/8/layout/bProcess4"/>
    <dgm:cxn modelId="{AAEA8366-D218-4564-9805-127EACAD2242}" type="presParOf" srcId="{152752A5-009E-4905-A514-8D30DE811140}" destId="{554D42E7-8E39-4B9C-92ED-6944C967304F}" srcOrd="22" destOrd="0" presId="urn:microsoft.com/office/officeart/2005/8/layout/bProcess4"/>
    <dgm:cxn modelId="{D027128B-4810-4FD2-8257-E9C563B1252B}" type="presParOf" srcId="{554D42E7-8E39-4B9C-92ED-6944C967304F}" destId="{55585B75-BC27-4DF5-86BC-7212F2ECA170}" srcOrd="0" destOrd="0" presId="urn:microsoft.com/office/officeart/2005/8/layout/bProcess4"/>
    <dgm:cxn modelId="{71E5F8C3-6F54-4B85-9BE7-1EEBB217841D}" type="presParOf" srcId="{554D42E7-8E39-4B9C-92ED-6944C967304F}" destId="{9730991F-FF16-49CB-98B8-D16119604AFC}" srcOrd="1" destOrd="0" presId="urn:microsoft.com/office/officeart/2005/8/layout/bProcess4"/>
    <dgm:cxn modelId="{648FD165-DDA1-411C-9A0E-81D6AC105E5E}" type="presParOf" srcId="{152752A5-009E-4905-A514-8D30DE811140}" destId="{4CC4ACC3-C5F1-4098-A492-F7C6A158675D}" srcOrd="23" destOrd="0" presId="urn:microsoft.com/office/officeart/2005/8/layout/bProcess4"/>
    <dgm:cxn modelId="{C0ED7494-52C8-497C-BD4E-FC5AF56EB9BD}" type="presParOf" srcId="{152752A5-009E-4905-A514-8D30DE811140}" destId="{32917886-78CA-4293-8DF4-1C6EC8ABF213}" srcOrd="24" destOrd="0" presId="urn:microsoft.com/office/officeart/2005/8/layout/bProcess4"/>
    <dgm:cxn modelId="{D4E400F5-B4C7-46EA-B9C5-CDE4E7C1E180}" type="presParOf" srcId="{32917886-78CA-4293-8DF4-1C6EC8ABF213}" destId="{F5ADC679-F4CA-4F9E-B044-7145D69C4ACB}" srcOrd="0" destOrd="0" presId="urn:microsoft.com/office/officeart/2005/8/layout/bProcess4"/>
    <dgm:cxn modelId="{03637B9C-77A4-4F79-9257-51975605D9ED}" type="presParOf" srcId="{32917886-78CA-4293-8DF4-1C6EC8ABF213}" destId="{F440B68D-0C62-4B83-AF81-49DDEFD875D0}" srcOrd="1" destOrd="0" presId="urn:microsoft.com/office/officeart/2005/8/layout/bProcess4"/>
    <dgm:cxn modelId="{0E4762AA-18E4-420E-AB34-ED2C65BF5F8C}" type="presParOf" srcId="{152752A5-009E-4905-A514-8D30DE811140}" destId="{56350C98-35DF-41C2-8A03-9C872CAEE4E4}" srcOrd="25" destOrd="0" presId="urn:microsoft.com/office/officeart/2005/8/layout/bProcess4"/>
    <dgm:cxn modelId="{693374D7-E672-4F89-979E-1FC9B085FC65}" type="presParOf" srcId="{152752A5-009E-4905-A514-8D30DE811140}" destId="{1E023535-B523-4882-854E-FA8EB077CB82}" srcOrd="26" destOrd="0" presId="urn:microsoft.com/office/officeart/2005/8/layout/bProcess4"/>
    <dgm:cxn modelId="{EEC2DB16-8696-4377-BADD-4CCBACD6E563}" type="presParOf" srcId="{1E023535-B523-4882-854E-FA8EB077CB82}" destId="{0F5D42A1-4535-49BB-823F-807402126A66}" srcOrd="0" destOrd="0" presId="urn:microsoft.com/office/officeart/2005/8/layout/bProcess4"/>
    <dgm:cxn modelId="{36676551-189E-4CB7-86AA-A4DB36B36B34}" type="presParOf" srcId="{1E023535-B523-4882-854E-FA8EB077CB82}" destId="{7FB3D6B0-F471-43DA-8C26-A9E8A95AB056}" srcOrd="1" destOrd="0" presId="urn:microsoft.com/office/officeart/2005/8/layout/bProcess4"/>
    <dgm:cxn modelId="{2916CBA5-5C5E-4C06-A753-50B5065D185F}" type="presParOf" srcId="{152752A5-009E-4905-A514-8D30DE811140}" destId="{B66EFB2A-33BC-4C1F-9422-BB3081A6219F}" srcOrd="27" destOrd="0" presId="urn:microsoft.com/office/officeart/2005/8/layout/bProcess4"/>
    <dgm:cxn modelId="{42260D1C-EE37-4253-93C2-7C2E17681DD1}" type="presParOf" srcId="{152752A5-009E-4905-A514-8D30DE811140}" destId="{18119F12-86B8-4E36-A006-67E35986256C}" srcOrd="28" destOrd="0" presId="urn:microsoft.com/office/officeart/2005/8/layout/bProcess4"/>
    <dgm:cxn modelId="{C6FA426D-46AD-4C96-A1BC-62015959B0FD}" type="presParOf" srcId="{18119F12-86B8-4E36-A006-67E35986256C}" destId="{AE6D37B4-F73F-41B8-BD85-CC077E51BB16}" srcOrd="0" destOrd="0" presId="urn:microsoft.com/office/officeart/2005/8/layout/bProcess4"/>
    <dgm:cxn modelId="{D41638CE-4D54-4BBE-B115-893D5412733F}" type="presParOf" srcId="{18119F12-86B8-4E36-A006-67E35986256C}" destId="{9374143D-5353-4D4F-BD43-57F9C0063504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C9CFB14-41E4-4772-8D88-A042239975E9}" type="doc">
      <dgm:prSet loTypeId="urn:microsoft.com/office/officeart/2005/8/layout/bProcess4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D3DE7161-7ABE-44A9-AD41-FF54539071A8}">
      <dgm:prSet phldrT="[Text]" phldr="0"/>
      <dgm:spPr/>
      <dgm:t>
        <a:bodyPr/>
        <a:lstStyle/>
        <a:p>
          <a:r>
            <a:rPr lang="en-US"/>
            <a:t>Using Neo4j with LangChain</a:t>
          </a:r>
          <a:endParaRPr lang="en-US" dirty="0"/>
        </a:p>
      </dgm:t>
    </dgm:pt>
    <dgm:pt modelId="{B5E83FB2-73B8-426A-8B21-C3CC6D2A7D4F}" type="parTrans" cxnId="{4F1B5059-47C8-43C2-A9CE-F3DF04C0B6FD}">
      <dgm:prSet/>
      <dgm:spPr/>
      <dgm:t>
        <a:bodyPr/>
        <a:lstStyle/>
        <a:p>
          <a:endParaRPr lang="en-US"/>
        </a:p>
      </dgm:t>
    </dgm:pt>
    <dgm:pt modelId="{89F99603-E921-453E-B20C-515A799C2C9A}" type="sibTrans" cxnId="{4F1B5059-47C8-43C2-A9CE-F3DF04C0B6FD}">
      <dgm:prSet/>
      <dgm:spPr/>
      <dgm:t>
        <a:bodyPr/>
        <a:lstStyle/>
        <a:p>
          <a:endParaRPr lang="en-US"/>
        </a:p>
      </dgm:t>
    </dgm:pt>
    <dgm:pt modelId="{F66FAD9A-8C05-477C-BE18-28B21E728B89}">
      <dgm:prSet phldrT="[Text]" phldr="0"/>
      <dgm:spPr/>
      <dgm:t>
        <a:bodyPr/>
        <a:lstStyle/>
        <a:p>
          <a:r>
            <a:rPr lang="en-US"/>
            <a:t>Build a Neo4j-backed Chatbot using Python</a:t>
          </a:r>
          <a:endParaRPr lang="en-US" dirty="0"/>
        </a:p>
      </dgm:t>
    </dgm:pt>
    <dgm:pt modelId="{3CC7BBDB-C3DB-4E80-BEB8-007A9BE15FBC}" type="parTrans" cxnId="{DD14B5AE-F833-4FFB-BC11-EC3C06DB4A3F}">
      <dgm:prSet/>
      <dgm:spPr/>
      <dgm:t>
        <a:bodyPr/>
        <a:lstStyle/>
        <a:p>
          <a:endParaRPr lang="en-US"/>
        </a:p>
      </dgm:t>
    </dgm:pt>
    <dgm:pt modelId="{5BBA5DD9-B6C0-4D28-8F72-F43C059C314B}" type="sibTrans" cxnId="{DD14B5AE-F833-4FFB-BC11-EC3C06DB4A3F}">
      <dgm:prSet/>
      <dgm:spPr/>
      <dgm:t>
        <a:bodyPr/>
        <a:lstStyle/>
        <a:p>
          <a:endParaRPr lang="en-US"/>
        </a:p>
      </dgm:t>
    </dgm:pt>
    <dgm:pt modelId="{DB82F59C-0A04-4503-9062-43BE28D28DDB}">
      <dgm:prSet phldrT="[Text]" phldr="0"/>
      <dgm:spPr/>
      <dgm:t>
        <a:bodyPr/>
        <a:lstStyle/>
        <a:p>
          <a:r>
            <a:rPr lang="en-US" dirty="0"/>
            <a:t>Build a Neo4j-backed Chatbot with TypeScript</a:t>
          </a:r>
        </a:p>
      </dgm:t>
    </dgm:pt>
    <dgm:pt modelId="{F7D9C94C-E925-4CFC-811B-FCA920015ABF}" type="parTrans" cxnId="{660F2C45-93D6-4216-B6A4-CEDAD10C6BC0}">
      <dgm:prSet/>
      <dgm:spPr/>
      <dgm:t>
        <a:bodyPr/>
        <a:lstStyle/>
        <a:p>
          <a:endParaRPr lang="en-US"/>
        </a:p>
      </dgm:t>
    </dgm:pt>
    <dgm:pt modelId="{973875C7-F8F3-4559-B289-DF7FC7ACDF42}" type="sibTrans" cxnId="{660F2C45-93D6-4216-B6A4-CEDAD10C6BC0}">
      <dgm:prSet/>
      <dgm:spPr/>
      <dgm:t>
        <a:bodyPr/>
        <a:lstStyle/>
        <a:p>
          <a:endParaRPr lang="en-US"/>
        </a:p>
      </dgm:t>
    </dgm:pt>
    <dgm:pt modelId="{742430C4-5C49-4352-8F33-4557824D93C3}">
      <dgm:prSet phldrT="[Text]" phldr="0"/>
      <dgm:spPr/>
      <dgm:t>
        <a:bodyPr/>
        <a:lstStyle/>
        <a:p>
          <a:r>
            <a:rPr lang="en-US" dirty="0"/>
            <a:t>Building Knowledge Graphs with LLMs</a:t>
          </a:r>
        </a:p>
      </dgm:t>
    </dgm:pt>
    <dgm:pt modelId="{F2854C41-5929-4E2E-B3C4-6C82DABE9DF9}" type="parTrans" cxnId="{9A23DD57-BF86-4FD2-B9C8-2C9E1753EE55}">
      <dgm:prSet/>
      <dgm:spPr/>
      <dgm:t>
        <a:bodyPr/>
        <a:lstStyle/>
        <a:p>
          <a:endParaRPr lang="en-US"/>
        </a:p>
      </dgm:t>
    </dgm:pt>
    <dgm:pt modelId="{31C87A51-2598-4F60-98CE-7770C347697D}" type="sibTrans" cxnId="{9A23DD57-BF86-4FD2-B9C8-2C9E1753EE55}">
      <dgm:prSet/>
      <dgm:spPr/>
      <dgm:t>
        <a:bodyPr/>
        <a:lstStyle/>
        <a:p>
          <a:endParaRPr lang="en-US"/>
        </a:p>
      </dgm:t>
    </dgm:pt>
    <dgm:pt modelId="{85D65A03-E00F-48C6-97C2-C0B6DB38E181}">
      <dgm:prSet phldrT="[Text]" phldr="0"/>
      <dgm:spPr/>
      <dgm:t>
        <a:bodyPr/>
        <a:lstStyle/>
        <a:p>
          <a:r>
            <a:rPr lang="en-US" dirty="0"/>
            <a:t>Path Finding with GDS</a:t>
          </a:r>
        </a:p>
      </dgm:t>
    </dgm:pt>
    <dgm:pt modelId="{EF88EF7F-6358-4E85-ACD9-4CDFC375B9BC}" type="parTrans" cxnId="{07E768BF-DB39-48CC-804D-101D56346A57}">
      <dgm:prSet/>
      <dgm:spPr/>
      <dgm:t>
        <a:bodyPr/>
        <a:lstStyle/>
        <a:p>
          <a:endParaRPr lang="en-US"/>
        </a:p>
      </dgm:t>
    </dgm:pt>
    <dgm:pt modelId="{2C9AE828-4343-4971-B581-7E36E04D45A4}" type="sibTrans" cxnId="{07E768BF-DB39-48CC-804D-101D56346A57}">
      <dgm:prSet/>
      <dgm:spPr/>
      <dgm:t>
        <a:bodyPr/>
        <a:lstStyle/>
        <a:p>
          <a:endParaRPr lang="en-US"/>
        </a:p>
      </dgm:t>
    </dgm:pt>
    <dgm:pt modelId="{4D5D538A-49FD-47A1-9B2C-E3C0D0A5553A}">
      <dgm:prSet phldrT="[Text]" phldr="0"/>
      <dgm:spPr/>
      <dgm:t>
        <a:bodyPr/>
        <a:lstStyle/>
        <a:p>
          <a:r>
            <a:rPr lang="en-US" dirty="0"/>
            <a:t>Neo4j Graph Data Science Fundamentals</a:t>
          </a:r>
        </a:p>
      </dgm:t>
    </dgm:pt>
    <dgm:pt modelId="{7F27B782-AD56-4583-91FE-6C4820A62D94}" type="parTrans" cxnId="{5B1B499B-28F7-4911-94BD-25393A65D07F}">
      <dgm:prSet/>
      <dgm:spPr/>
      <dgm:t>
        <a:bodyPr/>
        <a:lstStyle/>
        <a:p>
          <a:endParaRPr lang="en-US"/>
        </a:p>
      </dgm:t>
    </dgm:pt>
    <dgm:pt modelId="{73A21149-01EB-4F76-AC7C-D9C6D70C8B6E}" type="sibTrans" cxnId="{5B1B499B-28F7-4911-94BD-25393A65D07F}">
      <dgm:prSet/>
      <dgm:spPr/>
      <dgm:t>
        <a:bodyPr/>
        <a:lstStyle/>
        <a:p>
          <a:endParaRPr lang="en-US"/>
        </a:p>
      </dgm:t>
    </dgm:pt>
    <dgm:pt modelId="{5A5AA663-D71F-40D4-887F-7B38EBB77894}">
      <dgm:prSet phldrT="[Text]" phldr="0"/>
      <dgm:spPr/>
      <dgm:t>
        <a:bodyPr/>
        <a:lstStyle/>
        <a:p>
          <a:r>
            <a:rPr lang="en-US" dirty="0"/>
            <a:t>Neo4j Graph Data </a:t>
          </a:r>
          <a:r>
            <a:rPr lang="en-US"/>
            <a:t>Science Certification</a:t>
          </a:r>
          <a:endParaRPr lang="en-US" dirty="0"/>
        </a:p>
      </dgm:t>
    </dgm:pt>
    <dgm:pt modelId="{140DC31F-7809-4F48-9C49-9CBFE6F13388}" type="parTrans" cxnId="{F4FEF5F3-8C13-4A8F-ACF8-5F5E650596DC}">
      <dgm:prSet/>
      <dgm:spPr/>
      <dgm:t>
        <a:bodyPr/>
        <a:lstStyle/>
        <a:p>
          <a:endParaRPr lang="en-US"/>
        </a:p>
      </dgm:t>
    </dgm:pt>
    <dgm:pt modelId="{4D84E43F-5352-4DD2-B3B9-9039F0594DD8}" type="sibTrans" cxnId="{F4FEF5F3-8C13-4A8F-ACF8-5F5E650596DC}">
      <dgm:prSet/>
      <dgm:spPr/>
      <dgm:t>
        <a:bodyPr/>
        <a:lstStyle/>
        <a:p>
          <a:endParaRPr lang="en-US"/>
        </a:p>
      </dgm:t>
    </dgm:pt>
    <dgm:pt modelId="{27BAFC4E-9C2C-4A53-9274-EDC31B8BAAFF}">
      <dgm:prSet phldrT="[Text]" phldr="0"/>
      <dgm:spPr/>
      <dgm:t>
        <a:bodyPr/>
        <a:lstStyle/>
        <a:p>
          <a:r>
            <a:rPr lang="en-US" dirty="0"/>
            <a:t>Introduction to Neo4j Graph Data Science</a:t>
          </a:r>
        </a:p>
      </dgm:t>
    </dgm:pt>
    <dgm:pt modelId="{A3432375-4B1C-453B-8E3D-E039E45C5369}" type="parTrans" cxnId="{6F04D612-C7EE-4695-93F1-D969B32D9D70}">
      <dgm:prSet/>
      <dgm:spPr/>
      <dgm:t>
        <a:bodyPr/>
        <a:lstStyle/>
        <a:p>
          <a:endParaRPr lang="en-US"/>
        </a:p>
      </dgm:t>
    </dgm:pt>
    <dgm:pt modelId="{F541B015-B4FA-46B5-AA18-3C999C823584}" type="sibTrans" cxnId="{6F04D612-C7EE-4695-93F1-D969B32D9D70}">
      <dgm:prSet/>
      <dgm:spPr/>
      <dgm:t>
        <a:bodyPr/>
        <a:lstStyle/>
        <a:p>
          <a:endParaRPr lang="en-US"/>
        </a:p>
      </dgm:t>
    </dgm:pt>
    <dgm:pt modelId="{F65668A5-8984-4380-B58E-7F84480535A6}">
      <dgm:prSet phldrT="[Text]" phldr="0"/>
      <dgm:spPr/>
      <dgm:t>
        <a:bodyPr/>
        <a:lstStyle/>
        <a:p>
          <a:r>
            <a:rPr lang="en-US"/>
            <a:t>Neo4j Certified Professional</a:t>
          </a:r>
          <a:endParaRPr lang="en-US" dirty="0"/>
        </a:p>
      </dgm:t>
    </dgm:pt>
    <dgm:pt modelId="{876A0363-27FC-4425-A6C6-147C8B7BC610}" type="parTrans" cxnId="{5D67B773-1977-46CC-861C-48040DC1E274}">
      <dgm:prSet/>
      <dgm:spPr/>
      <dgm:t>
        <a:bodyPr/>
        <a:lstStyle/>
        <a:p>
          <a:endParaRPr lang="en-US"/>
        </a:p>
      </dgm:t>
    </dgm:pt>
    <dgm:pt modelId="{C274D5AA-C3EF-48F4-8D59-6D62C546AB69}" type="sibTrans" cxnId="{5D67B773-1977-46CC-861C-48040DC1E274}">
      <dgm:prSet/>
      <dgm:spPr/>
      <dgm:t>
        <a:bodyPr/>
        <a:lstStyle/>
        <a:p>
          <a:endParaRPr lang="en-US"/>
        </a:p>
      </dgm:t>
    </dgm:pt>
    <dgm:pt modelId="{1EB5F3E3-FDBB-4E0F-82A2-081E3CA89E09}">
      <dgm:prSet phldrT="[Text]" phldr="0"/>
      <dgm:spPr/>
      <dgm:t>
        <a:bodyPr/>
        <a:lstStyle/>
        <a:p>
          <a:r>
            <a:rPr lang="en-US" dirty="0"/>
            <a:t>Cypher Patterns</a:t>
          </a:r>
        </a:p>
      </dgm:t>
    </dgm:pt>
    <dgm:pt modelId="{0D240137-5080-494F-BBE5-AD2C224F672E}" type="parTrans" cxnId="{6E7CB821-C33D-4B5B-A766-034E03598139}">
      <dgm:prSet/>
      <dgm:spPr/>
      <dgm:t>
        <a:bodyPr/>
        <a:lstStyle/>
        <a:p>
          <a:endParaRPr lang="en-US"/>
        </a:p>
      </dgm:t>
    </dgm:pt>
    <dgm:pt modelId="{40B9F73E-4ACA-4784-B531-9A275E270B4D}" type="sibTrans" cxnId="{6E7CB821-C33D-4B5B-A766-034E03598139}">
      <dgm:prSet/>
      <dgm:spPr/>
      <dgm:t>
        <a:bodyPr/>
        <a:lstStyle/>
        <a:p>
          <a:endParaRPr lang="en-US"/>
        </a:p>
      </dgm:t>
    </dgm:pt>
    <dgm:pt modelId="{50870AE3-81FF-49CF-99F5-CC8D48823FE4}">
      <dgm:prSet phldrT="[Text]" phldr="0"/>
      <dgm:spPr/>
      <dgm:t>
        <a:bodyPr/>
        <a:lstStyle/>
        <a:p>
          <a:r>
            <a:rPr lang="en-US"/>
            <a:t>Cypher Statement Processing</a:t>
          </a:r>
          <a:endParaRPr lang="en-US" dirty="0"/>
        </a:p>
      </dgm:t>
    </dgm:pt>
    <dgm:pt modelId="{3F9D1D80-5A1A-4C26-BF11-446937059750}" type="parTrans" cxnId="{D8CC7752-66AA-42E7-9E3D-BF2C8A0F7322}">
      <dgm:prSet/>
      <dgm:spPr/>
      <dgm:t>
        <a:bodyPr/>
        <a:lstStyle/>
        <a:p>
          <a:endParaRPr lang="en-US"/>
        </a:p>
      </dgm:t>
    </dgm:pt>
    <dgm:pt modelId="{E9354338-D319-4133-94EE-4BE6EA2459CA}" type="sibTrans" cxnId="{D8CC7752-66AA-42E7-9E3D-BF2C8A0F7322}">
      <dgm:prSet/>
      <dgm:spPr/>
      <dgm:t>
        <a:bodyPr/>
        <a:lstStyle/>
        <a:p>
          <a:endParaRPr lang="en-US"/>
        </a:p>
      </dgm:t>
    </dgm:pt>
    <dgm:pt modelId="{152752A5-009E-4905-A514-8D30DE811140}" type="pres">
      <dgm:prSet presAssocID="{EC9CFB14-41E4-4772-8D88-A042239975E9}" presName="Name0" presStyleCnt="0">
        <dgm:presLayoutVars>
          <dgm:dir/>
          <dgm:resizeHandles/>
        </dgm:presLayoutVars>
      </dgm:prSet>
      <dgm:spPr/>
    </dgm:pt>
    <dgm:pt modelId="{E81ADE27-058A-4FCC-BC63-445BAB14325B}" type="pres">
      <dgm:prSet presAssocID="{D3DE7161-7ABE-44A9-AD41-FF54539071A8}" presName="compNode" presStyleCnt="0"/>
      <dgm:spPr/>
    </dgm:pt>
    <dgm:pt modelId="{1E01593B-58C0-47DC-B509-0E78E732505B}" type="pres">
      <dgm:prSet presAssocID="{D3DE7161-7ABE-44A9-AD41-FF54539071A8}" presName="dummyConnPt" presStyleCnt="0"/>
      <dgm:spPr/>
    </dgm:pt>
    <dgm:pt modelId="{160FC6C1-2E6E-4BC8-82F4-FAF75F647245}" type="pres">
      <dgm:prSet presAssocID="{D3DE7161-7ABE-44A9-AD41-FF54539071A8}" presName="node" presStyleLbl="node1" presStyleIdx="0" presStyleCnt="11">
        <dgm:presLayoutVars>
          <dgm:bulletEnabled val="1"/>
        </dgm:presLayoutVars>
      </dgm:prSet>
      <dgm:spPr/>
    </dgm:pt>
    <dgm:pt modelId="{C7DE23A7-DC34-42E3-ADDD-08077FEDC7E0}" type="pres">
      <dgm:prSet presAssocID="{89F99603-E921-453E-B20C-515A799C2C9A}" presName="sibTrans" presStyleLbl="bgSibTrans2D1" presStyleIdx="0" presStyleCnt="10"/>
      <dgm:spPr/>
    </dgm:pt>
    <dgm:pt modelId="{7611E07B-BCB2-42AB-BB05-E678D3B099E9}" type="pres">
      <dgm:prSet presAssocID="{F66FAD9A-8C05-477C-BE18-28B21E728B89}" presName="compNode" presStyleCnt="0"/>
      <dgm:spPr/>
    </dgm:pt>
    <dgm:pt modelId="{89CE2F09-DD42-42EE-9230-AC6BB8078BC9}" type="pres">
      <dgm:prSet presAssocID="{F66FAD9A-8C05-477C-BE18-28B21E728B89}" presName="dummyConnPt" presStyleCnt="0"/>
      <dgm:spPr/>
    </dgm:pt>
    <dgm:pt modelId="{508CC985-FB1C-4685-BB63-0D232391681B}" type="pres">
      <dgm:prSet presAssocID="{F66FAD9A-8C05-477C-BE18-28B21E728B89}" presName="node" presStyleLbl="node1" presStyleIdx="1" presStyleCnt="11">
        <dgm:presLayoutVars>
          <dgm:bulletEnabled val="1"/>
        </dgm:presLayoutVars>
      </dgm:prSet>
      <dgm:spPr/>
    </dgm:pt>
    <dgm:pt modelId="{0DDC58A8-1746-4AAA-BE8F-65A3F010A22D}" type="pres">
      <dgm:prSet presAssocID="{5BBA5DD9-B6C0-4D28-8F72-F43C059C314B}" presName="sibTrans" presStyleLbl="bgSibTrans2D1" presStyleIdx="1" presStyleCnt="10"/>
      <dgm:spPr/>
    </dgm:pt>
    <dgm:pt modelId="{4295C278-4CCC-4F0D-8DA6-FB8272931BCC}" type="pres">
      <dgm:prSet presAssocID="{DB82F59C-0A04-4503-9062-43BE28D28DDB}" presName="compNode" presStyleCnt="0"/>
      <dgm:spPr/>
    </dgm:pt>
    <dgm:pt modelId="{8D216B69-54F5-40DD-A316-3936331C1B92}" type="pres">
      <dgm:prSet presAssocID="{DB82F59C-0A04-4503-9062-43BE28D28DDB}" presName="dummyConnPt" presStyleCnt="0"/>
      <dgm:spPr/>
    </dgm:pt>
    <dgm:pt modelId="{CA427157-68A4-4D2B-9897-00664CD55B72}" type="pres">
      <dgm:prSet presAssocID="{DB82F59C-0A04-4503-9062-43BE28D28DDB}" presName="node" presStyleLbl="node1" presStyleIdx="2" presStyleCnt="11">
        <dgm:presLayoutVars>
          <dgm:bulletEnabled val="1"/>
        </dgm:presLayoutVars>
      </dgm:prSet>
      <dgm:spPr/>
    </dgm:pt>
    <dgm:pt modelId="{809566CE-01D1-4E3A-877C-1FA15CC8DBC9}" type="pres">
      <dgm:prSet presAssocID="{973875C7-F8F3-4559-B289-DF7FC7ACDF42}" presName="sibTrans" presStyleLbl="bgSibTrans2D1" presStyleIdx="2" presStyleCnt="10"/>
      <dgm:spPr/>
    </dgm:pt>
    <dgm:pt modelId="{B815925B-9437-443B-9239-C2DD0D506157}" type="pres">
      <dgm:prSet presAssocID="{742430C4-5C49-4352-8F33-4557824D93C3}" presName="compNode" presStyleCnt="0"/>
      <dgm:spPr/>
    </dgm:pt>
    <dgm:pt modelId="{46D91406-9BFA-402E-9963-76E2234C4733}" type="pres">
      <dgm:prSet presAssocID="{742430C4-5C49-4352-8F33-4557824D93C3}" presName="dummyConnPt" presStyleCnt="0"/>
      <dgm:spPr/>
    </dgm:pt>
    <dgm:pt modelId="{F11F044B-E118-4B16-9DFD-65333AB03BEC}" type="pres">
      <dgm:prSet presAssocID="{742430C4-5C49-4352-8F33-4557824D93C3}" presName="node" presStyleLbl="node1" presStyleIdx="3" presStyleCnt="11">
        <dgm:presLayoutVars>
          <dgm:bulletEnabled val="1"/>
        </dgm:presLayoutVars>
      </dgm:prSet>
      <dgm:spPr/>
    </dgm:pt>
    <dgm:pt modelId="{AB6985FE-8D9F-43FF-9EFE-70EDC7E22EDA}" type="pres">
      <dgm:prSet presAssocID="{31C87A51-2598-4F60-98CE-7770C347697D}" presName="sibTrans" presStyleLbl="bgSibTrans2D1" presStyleIdx="3" presStyleCnt="10"/>
      <dgm:spPr/>
    </dgm:pt>
    <dgm:pt modelId="{AD4667FD-0B91-4C8A-B1F9-B6801BCA7D1A}" type="pres">
      <dgm:prSet presAssocID="{85D65A03-E00F-48C6-97C2-C0B6DB38E181}" presName="compNode" presStyleCnt="0"/>
      <dgm:spPr/>
    </dgm:pt>
    <dgm:pt modelId="{EF0BB2F1-B1B8-4CB3-84A9-23498DDFA525}" type="pres">
      <dgm:prSet presAssocID="{85D65A03-E00F-48C6-97C2-C0B6DB38E181}" presName="dummyConnPt" presStyleCnt="0"/>
      <dgm:spPr/>
    </dgm:pt>
    <dgm:pt modelId="{E62335B5-0F9F-46EE-8FB2-D5AD3CD5613C}" type="pres">
      <dgm:prSet presAssocID="{85D65A03-E00F-48C6-97C2-C0B6DB38E181}" presName="node" presStyleLbl="node1" presStyleIdx="4" presStyleCnt="11">
        <dgm:presLayoutVars>
          <dgm:bulletEnabled val="1"/>
        </dgm:presLayoutVars>
      </dgm:prSet>
      <dgm:spPr/>
    </dgm:pt>
    <dgm:pt modelId="{3CB70F48-FDE6-4255-98D8-679DF93BD39E}" type="pres">
      <dgm:prSet presAssocID="{2C9AE828-4343-4971-B581-7E36E04D45A4}" presName="sibTrans" presStyleLbl="bgSibTrans2D1" presStyleIdx="4" presStyleCnt="10"/>
      <dgm:spPr/>
    </dgm:pt>
    <dgm:pt modelId="{4E367049-446B-41AE-A808-02C3AA265C19}" type="pres">
      <dgm:prSet presAssocID="{27BAFC4E-9C2C-4A53-9274-EDC31B8BAAFF}" presName="compNode" presStyleCnt="0"/>
      <dgm:spPr/>
    </dgm:pt>
    <dgm:pt modelId="{190F475C-E7F3-410B-9AF8-2CB79F676306}" type="pres">
      <dgm:prSet presAssocID="{27BAFC4E-9C2C-4A53-9274-EDC31B8BAAFF}" presName="dummyConnPt" presStyleCnt="0"/>
      <dgm:spPr/>
    </dgm:pt>
    <dgm:pt modelId="{08F56F03-2756-4F17-AC9E-A044199A2230}" type="pres">
      <dgm:prSet presAssocID="{27BAFC4E-9C2C-4A53-9274-EDC31B8BAAFF}" presName="node" presStyleLbl="node1" presStyleIdx="5" presStyleCnt="11">
        <dgm:presLayoutVars>
          <dgm:bulletEnabled val="1"/>
        </dgm:presLayoutVars>
      </dgm:prSet>
      <dgm:spPr/>
    </dgm:pt>
    <dgm:pt modelId="{B198CECA-6B2C-4966-A005-79C670F2E1BA}" type="pres">
      <dgm:prSet presAssocID="{F541B015-B4FA-46B5-AA18-3C999C823584}" presName="sibTrans" presStyleLbl="bgSibTrans2D1" presStyleIdx="5" presStyleCnt="10"/>
      <dgm:spPr/>
    </dgm:pt>
    <dgm:pt modelId="{F0F74F57-3961-4D93-BA3A-6600CC7AC20B}" type="pres">
      <dgm:prSet presAssocID="{4D5D538A-49FD-47A1-9B2C-E3C0D0A5553A}" presName="compNode" presStyleCnt="0"/>
      <dgm:spPr/>
    </dgm:pt>
    <dgm:pt modelId="{32A3CCDA-AF9B-4F83-B326-1A5EB1901BDD}" type="pres">
      <dgm:prSet presAssocID="{4D5D538A-49FD-47A1-9B2C-E3C0D0A5553A}" presName="dummyConnPt" presStyleCnt="0"/>
      <dgm:spPr/>
    </dgm:pt>
    <dgm:pt modelId="{511FAC0D-603E-4CFF-ACDA-B4D1209BFB19}" type="pres">
      <dgm:prSet presAssocID="{4D5D538A-49FD-47A1-9B2C-E3C0D0A5553A}" presName="node" presStyleLbl="node1" presStyleIdx="6" presStyleCnt="11">
        <dgm:presLayoutVars>
          <dgm:bulletEnabled val="1"/>
        </dgm:presLayoutVars>
      </dgm:prSet>
      <dgm:spPr/>
    </dgm:pt>
    <dgm:pt modelId="{001EAEDA-F586-4132-BB1E-661DEEC60335}" type="pres">
      <dgm:prSet presAssocID="{73A21149-01EB-4F76-AC7C-D9C6D70C8B6E}" presName="sibTrans" presStyleLbl="bgSibTrans2D1" presStyleIdx="6" presStyleCnt="10"/>
      <dgm:spPr/>
    </dgm:pt>
    <dgm:pt modelId="{D225F245-1F83-43D3-A10B-DC9753C0FF51}" type="pres">
      <dgm:prSet presAssocID="{5A5AA663-D71F-40D4-887F-7B38EBB77894}" presName="compNode" presStyleCnt="0"/>
      <dgm:spPr/>
    </dgm:pt>
    <dgm:pt modelId="{D1BCC44A-941C-47A2-85A5-A4941F874630}" type="pres">
      <dgm:prSet presAssocID="{5A5AA663-D71F-40D4-887F-7B38EBB77894}" presName="dummyConnPt" presStyleCnt="0"/>
      <dgm:spPr/>
    </dgm:pt>
    <dgm:pt modelId="{E2C20612-B41E-4C93-BB43-B4FE1512FB88}" type="pres">
      <dgm:prSet presAssocID="{5A5AA663-D71F-40D4-887F-7B38EBB77894}" presName="node" presStyleLbl="node1" presStyleIdx="7" presStyleCnt="11">
        <dgm:presLayoutVars>
          <dgm:bulletEnabled val="1"/>
        </dgm:presLayoutVars>
      </dgm:prSet>
      <dgm:spPr/>
    </dgm:pt>
    <dgm:pt modelId="{22A772C5-0386-4F15-8790-C23C036D04E3}" type="pres">
      <dgm:prSet presAssocID="{4D84E43F-5352-4DD2-B3B9-9039F0594DD8}" presName="sibTrans" presStyleLbl="bgSibTrans2D1" presStyleIdx="7" presStyleCnt="10"/>
      <dgm:spPr/>
    </dgm:pt>
    <dgm:pt modelId="{04E1AA58-D1B5-4FBB-BB58-0386B98EA21B}" type="pres">
      <dgm:prSet presAssocID="{1EB5F3E3-FDBB-4E0F-82A2-081E3CA89E09}" presName="compNode" presStyleCnt="0"/>
      <dgm:spPr/>
    </dgm:pt>
    <dgm:pt modelId="{3FD85E5E-BD31-419A-957D-D93EB8B08E60}" type="pres">
      <dgm:prSet presAssocID="{1EB5F3E3-FDBB-4E0F-82A2-081E3CA89E09}" presName="dummyConnPt" presStyleCnt="0"/>
      <dgm:spPr/>
    </dgm:pt>
    <dgm:pt modelId="{71065B46-5EDA-4565-8CD2-23FF9243730D}" type="pres">
      <dgm:prSet presAssocID="{1EB5F3E3-FDBB-4E0F-82A2-081E3CA89E09}" presName="node" presStyleLbl="node1" presStyleIdx="8" presStyleCnt="11">
        <dgm:presLayoutVars>
          <dgm:bulletEnabled val="1"/>
        </dgm:presLayoutVars>
      </dgm:prSet>
      <dgm:spPr/>
    </dgm:pt>
    <dgm:pt modelId="{273CC38B-32A8-4B3F-9D64-1CF206F8700A}" type="pres">
      <dgm:prSet presAssocID="{40B9F73E-4ACA-4784-B531-9A275E270B4D}" presName="sibTrans" presStyleLbl="bgSibTrans2D1" presStyleIdx="8" presStyleCnt="10"/>
      <dgm:spPr/>
    </dgm:pt>
    <dgm:pt modelId="{1BE3D79F-C531-41B3-A578-9079A2555336}" type="pres">
      <dgm:prSet presAssocID="{50870AE3-81FF-49CF-99F5-CC8D48823FE4}" presName="compNode" presStyleCnt="0"/>
      <dgm:spPr/>
    </dgm:pt>
    <dgm:pt modelId="{DE8E745A-ADA3-4D7D-B733-4AB3A19CD5D8}" type="pres">
      <dgm:prSet presAssocID="{50870AE3-81FF-49CF-99F5-CC8D48823FE4}" presName="dummyConnPt" presStyleCnt="0"/>
      <dgm:spPr/>
    </dgm:pt>
    <dgm:pt modelId="{538BD01E-1ABE-4810-AA02-26C9E440A189}" type="pres">
      <dgm:prSet presAssocID="{50870AE3-81FF-49CF-99F5-CC8D48823FE4}" presName="node" presStyleLbl="node1" presStyleIdx="9" presStyleCnt="11">
        <dgm:presLayoutVars>
          <dgm:bulletEnabled val="1"/>
        </dgm:presLayoutVars>
      </dgm:prSet>
      <dgm:spPr/>
    </dgm:pt>
    <dgm:pt modelId="{CE8302EA-9C61-4AAD-8D5B-A38BF51E44B3}" type="pres">
      <dgm:prSet presAssocID="{E9354338-D319-4133-94EE-4BE6EA2459CA}" presName="sibTrans" presStyleLbl="bgSibTrans2D1" presStyleIdx="9" presStyleCnt="10"/>
      <dgm:spPr/>
    </dgm:pt>
    <dgm:pt modelId="{6DA69E20-0FDA-41CE-B6E2-95F6D1F08F3B}" type="pres">
      <dgm:prSet presAssocID="{F65668A5-8984-4380-B58E-7F84480535A6}" presName="compNode" presStyleCnt="0"/>
      <dgm:spPr/>
    </dgm:pt>
    <dgm:pt modelId="{022864B9-D3DF-4985-A67D-B3C9BE287C85}" type="pres">
      <dgm:prSet presAssocID="{F65668A5-8984-4380-B58E-7F84480535A6}" presName="dummyConnPt" presStyleCnt="0"/>
      <dgm:spPr/>
    </dgm:pt>
    <dgm:pt modelId="{E21D12A7-7153-4A9E-B95E-2E10D9E415C0}" type="pres">
      <dgm:prSet presAssocID="{F65668A5-8984-4380-B58E-7F84480535A6}" presName="node" presStyleLbl="node1" presStyleIdx="10" presStyleCnt="11">
        <dgm:presLayoutVars>
          <dgm:bulletEnabled val="1"/>
        </dgm:presLayoutVars>
      </dgm:prSet>
      <dgm:spPr/>
    </dgm:pt>
  </dgm:ptLst>
  <dgm:cxnLst>
    <dgm:cxn modelId="{54710305-CA42-4211-A413-05567EE0C97F}" type="presOf" srcId="{D3DE7161-7ABE-44A9-AD41-FF54539071A8}" destId="{160FC6C1-2E6E-4BC8-82F4-FAF75F647245}" srcOrd="0" destOrd="0" presId="urn:microsoft.com/office/officeart/2005/8/layout/bProcess4"/>
    <dgm:cxn modelId="{271FDC08-676B-4FD4-BAEC-2F621436F5BC}" type="presOf" srcId="{5A5AA663-D71F-40D4-887F-7B38EBB77894}" destId="{E2C20612-B41E-4C93-BB43-B4FE1512FB88}" srcOrd="0" destOrd="0" presId="urn:microsoft.com/office/officeart/2005/8/layout/bProcess4"/>
    <dgm:cxn modelId="{9A58F20C-A77F-41D3-90AF-16B0D218A2AE}" type="presOf" srcId="{F66FAD9A-8C05-477C-BE18-28B21E728B89}" destId="{508CC985-FB1C-4685-BB63-0D232391681B}" srcOrd="0" destOrd="0" presId="urn:microsoft.com/office/officeart/2005/8/layout/bProcess4"/>
    <dgm:cxn modelId="{8B30A50E-4775-489A-B8D6-4874430A185C}" type="presOf" srcId="{E9354338-D319-4133-94EE-4BE6EA2459CA}" destId="{CE8302EA-9C61-4AAD-8D5B-A38BF51E44B3}" srcOrd="0" destOrd="0" presId="urn:microsoft.com/office/officeart/2005/8/layout/bProcess4"/>
    <dgm:cxn modelId="{6F04D612-C7EE-4695-93F1-D969B32D9D70}" srcId="{EC9CFB14-41E4-4772-8D88-A042239975E9}" destId="{27BAFC4E-9C2C-4A53-9274-EDC31B8BAAFF}" srcOrd="5" destOrd="0" parTransId="{A3432375-4B1C-453B-8E3D-E039E45C5369}" sibTransId="{F541B015-B4FA-46B5-AA18-3C999C823584}"/>
    <dgm:cxn modelId="{6E7CB821-C33D-4B5B-A766-034E03598139}" srcId="{EC9CFB14-41E4-4772-8D88-A042239975E9}" destId="{1EB5F3E3-FDBB-4E0F-82A2-081E3CA89E09}" srcOrd="8" destOrd="0" parTransId="{0D240137-5080-494F-BBE5-AD2C224F672E}" sibTransId="{40B9F73E-4ACA-4784-B531-9A275E270B4D}"/>
    <dgm:cxn modelId="{5DD5C329-D899-484D-A453-5749DB9AA840}" type="presOf" srcId="{89F99603-E921-453E-B20C-515A799C2C9A}" destId="{C7DE23A7-DC34-42E3-ADDD-08077FEDC7E0}" srcOrd="0" destOrd="0" presId="urn:microsoft.com/office/officeart/2005/8/layout/bProcess4"/>
    <dgm:cxn modelId="{36E0B930-FA5A-4103-AFF2-C0011062ABF8}" type="presOf" srcId="{F65668A5-8984-4380-B58E-7F84480535A6}" destId="{E21D12A7-7153-4A9E-B95E-2E10D9E415C0}" srcOrd="0" destOrd="0" presId="urn:microsoft.com/office/officeart/2005/8/layout/bProcess4"/>
    <dgm:cxn modelId="{7DDC3431-2CAD-4F82-9401-9FD79781042E}" type="presOf" srcId="{85D65A03-E00F-48C6-97C2-C0B6DB38E181}" destId="{E62335B5-0F9F-46EE-8FB2-D5AD3CD5613C}" srcOrd="0" destOrd="0" presId="urn:microsoft.com/office/officeart/2005/8/layout/bProcess4"/>
    <dgm:cxn modelId="{660F2C45-93D6-4216-B6A4-CEDAD10C6BC0}" srcId="{EC9CFB14-41E4-4772-8D88-A042239975E9}" destId="{DB82F59C-0A04-4503-9062-43BE28D28DDB}" srcOrd="2" destOrd="0" parTransId="{F7D9C94C-E925-4CFC-811B-FCA920015ABF}" sibTransId="{973875C7-F8F3-4559-B289-DF7FC7ACDF42}"/>
    <dgm:cxn modelId="{E0416B72-E0A7-4618-8477-0A0BEDD55CA8}" type="presOf" srcId="{73A21149-01EB-4F76-AC7C-D9C6D70C8B6E}" destId="{001EAEDA-F586-4132-BB1E-661DEEC60335}" srcOrd="0" destOrd="0" presId="urn:microsoft.com/office/officeart/2005/8/layout/bProcess4"/>
    <dgm:cxn modelId="{D8CC7752-66AA-42E7-9E3D-BF2C8A0F7322}" srcId="{EC9CFB14-41E4-4772-8D88-A042239975E9}" destId="{50870AE3-81FF-49CF-99F5-CC8D48823FE4}" srcOrd="9" destOrd="0" parTransId="{3F9D1D80-5A1A-4C26-BF11-446937059750}" sibTransId="{E9354338-D319-4133-94EE-4BE6EA2459CA}"/>
    <dgm:cxn modelId="{5D67B773-1977-46CC-861C-48040DC1E274}" srcId="{EC9CFB14-41E4-4772-8D88-A042239975E9}" destId="{F65668A5-8984-4380-B58E-7F84480535A6}" srcOrd="10" destOrd="0" parTransId="{876A0363-27FC-4425-A6C6-147C8B7BC610}" sibTransId="{C274D5AA-C3EF-48F4-8D59-6D62C546AB69}"/>
    <dgm:cxn modelId="{AAE27E74-2F25-4979-9A65-9EDA5FEC5F97}" type="presOf" srcId="{2C9AE828-4343-4971-B581-7E36E04D45A4}" destId="{3CB70F48-FDE6-4255-98D8-679DF93BD39E}" srcOrd="0" destOrd="0" presId="urn:microsoft.com/office/officeart/2005/8/layout/bProcess4"/>
    <dgm:cxn modelId="{9A23DD57-BF86-4FD2-B9C8-2C9E1753EE55}" srcId="{EC9CFB14-41E4-4772-8D88-A042239975E9}" destId="{742430C4-5C49-4352-8F33-4557824D93C3}" srcOrd="3" destOrd="0" parTransId="{F2854C41-5929-4E2E-B3C4-6C82DABE9DF9}" sibTransId="{31C87A51-2598-4F60-98CE-7770C347697D}"/>
    <dgm:cxn modelId="{4F1B5059-47C8-43C2-A9CE-F3DF04C0B6FD}" srcId="{EC9CFB14-41E4-4772-8D88-A042239975E9}" destId="{D3DE7161-7ABE-44A9-AD41-FF54539071A8}" srcOrd="0" destOrd="0" parTransId="{B5E83FB2-73B8-426A-8B21-C3CC6D2A7D4F}" sibTransId="{89F99603-E921-453E-B20C-515A799C2C9A}"/>
    <dgm:cxn modelId="{D3FEB083-D5FD-4EBF-B659-F9679AD06D58}" type="presOf" srcId="{DB82F59C-0A04-4503-9062-43BE28D28DDB}" destId="{CA427157-68A4-4D2B-9897-00664CD55B72}" srcOrd="0" destOrd="0" presId="urn:microsoft.com/office/officeart/2005/8/layout/bProcess4"/>
    <dgm:cxn modelId="{2C150A98-D820-4497-9D5C-DF5524091EC9}" type="presOf" srcId="{31C87A51-2598-4F60-98CE-7770C347697D}" destId="{AB6985FE-8D9F-43FF-9EFE-70EDC7E22EDA}" srcOrd="0" destOrd="0" presId="urn:microsoft.com/office/officeart/2005/8/layout/bProcess4"/>
    <dgm:cxn modelId="{95027B9A-ED8A-4AD8-82E7-D856DE3881C5}" type="presOf" srcId="{1EB5F3E3-FDBB-4E0F-82A2-081E3CA89E09}" destId="{71065B46-5EDA-4565-8CD2-23FF9243730D}" srcOrd="0" destOrd="0" presId="urn:microsoft.com/office/officeart/2005/8/layout/bProcess4"/>
    <dgm:cxn modelId="{5B1B499B-28F7-4911-94BD-25393A65D07F}" srcId="{EC9CFB14-41E4-4772-8D88-A042239975E9}" destId="{4D5D538A-49FD-47A1-9B2C-E3C0D0A5553A}" srcOrd="6" destOrd="0" parTransId="{7F27B782-AD56-4583-91FE-6C4820A62D94}" sibTransId="{73A21149-01EB-4F76-AC7C-D9C6D70C8B6E}"/>
    <dgm:cxn modelId="{913A2CA1-E627-40E8-9B15-E9F68E8ADB86}" type="presOf" srcId="{4D84E43F-5352-4DD2-B3B9-9039F0594DD8}" destId="{22A772C5-0386-4F15-8790-C23C036D04E3}" srcOrd="0" destOrd="0" presId="urn:microsoft.com/office/officeart/2005/8/layout/bProcess4"/>
    <dgm:cxn modelId="{DD14B5AE-F833-4FFB-BC11-EC3C06DB4A3F}" srcId="{EC9CFB14-41E4-4772-8D88-A042239975E9}" destId="{F66FAD9A-8C05-477C-BE18-28B21E728B89}" srcOrd="1" destOrd="0" parTransId="{3CC7BBDB-C3DB-4E80-BEB8-007A9BE15FBC}" sibTransId="{5BBA5DD9-B6C0-4D28-8F72-F43C059C314B}"/>
    <dgm:cxn modelId="{1AFEF3AF-49CD-487B-B26A-063F346D83AF}" type="presOf" srcId="{50870AE3-81FF-49CF-99F5-CC8D48823FE4}" destId="{538BD01E-1ABE-4810-AA02-26C9E440A189}" srcOrd="0" destOrd="0" presId="urn:microsoft.com/office/officeart/2005/8/layout/bProcess4"/>
    <dgm:cxn modelId="{29AD4CB6-5258-492A-B820-9FC18CCB370F}" type="presOf" srcId="{27BAFC4E-9C2C-4A53-9274-EDC31B8BAAFF}" destId="{08F56F03-2756-4F17-AC9E-A044199A2230}" srcOrd="0" destOrd="0" presId="urn:microsoft.com/office/officeart/2005/8/layout/bProcess4"/>
    <dgm:cxn modelId="{07E768BF-DB39-48CC-804D-101D56346A57}" srcId="{EC9CFB14-41E4-4772-8D88-A042239975E9}" destId="{85D65A03-E00F-48C6-97C2-C0B6DB38E181}" srcOrd="4" destOrd="0" parTransId="{EF88EF7F-6358-4E85-ACD9-4CDFC375B9BC}" sibTransId="{2C9AE828-4343-4971-B581-7E36E04D45A4}"/>
    <dgm:cxn modelId="{8D587BCF-66EF-40FA-B5A9-A86283ECE17E}" type="presOf" srcId="{40B9F73E-4ACA-4784-B531-9A275E270B4D}" destId="{273CC38B-32A8-4B3F-9D64-1CF206F8700A}" srcOrd="0" destOrd="0" presId="urn:microsoft.com/office/officeart/2005/8/layout/bProcess4"/>
    <dgm:cxn modelId="{D393EBD0-8F98-49C6-B58C-3C31EA78091D}" type="presOf" srcId="{4D5D538A-49FD-47A1-9B2C-E3C0D0A5553A}" destId="{511FAC0D-603E-4CFF-ACDA-B4D1209BFB19}" srcOrd="0" destOrd="0" presId="urn:microsoft.com/office/officeart/2005/8/layout/bProcess4"/>
    <dgm:cxn modelId="{FAB4BAD6-AC5D-46C1-AA04-359F7BD46D10}" type="presOf" srcId="{742430C4-5C49-4352-8F33-4557824D93C3}" destId="{F11F044B-E118-4B16-9DFD-65333AB03BEC}" srcOrd="0" destOrd="0" presId="urn:microsoft.com/office/officeart/2005/8/layout/bProcess4"/>
    <dgm:cxn modelId="{0197F6D8-6A52-4D36-A19D-A1735405B985}" type="presOf" srcId="{F541B015-B4FA-46B5-AA18-3C999C823584}" destId="{B198CECA-6B2C-4966-A005-79C670F2E1BA}" srcOrd="0" destOrd="0" presId="urn:microsoft.com/office/officeart/2005/8/layout/bProcess4"/>
    <dgm:cxn modelId="{A2F8FBF2-4113-4BF9-A58F-F29F5E975D32}" type="presOf" srcId="{5BBA5DD9-B6C0-4D28-8F72-F43C059C314B}" destId="{0DDC58A8-1746-4AAA-BE8F-65A3F010A22D}" srcOrd="0" destOrd="0" presId="urn:microsoft.com/office/officeart/2005/8/layout/bProcess4"/>
    <dgm:cxn modelId="{2BDDDEF3-4306-4EE0-B4A6-D28CA78A54B9}" type="presOf" srcId="{973875C7-F8F3-4559-B289-DF7FC7ACDF42}" destId="{809566CE-01D1-4E3A-877C-1FA15CC8DBC9}" srcOrd="0" destOrd="0" presId="urn:microsoft.com/office/officeart/2005/8/layout/bProcess4"/>
    <dgm:cxn modelId="{F4FEF5F3-8C13-4A8F-ACF8-5F5E650596DC}" srcId="{EC9CFB14-41E4-4772-8D88-A042239975E9}" destId="{5A5AA663-D71F-40D4-887F-7B38EBB77894}" srcOrd="7" destOrd="0" parTransId="{140DC31F-7809-4F48-9C49-9CBFE6F13388}" sibTransId="{4D84E43F-5352-4DD2-B3B9-9039F0594DD8}"/>
    <dgm:cxn modelId="{591D13F5-1779-4292-AE67-953865148D4B}" type="presOf" srcId="{EC9CFB14-41E4-4772-8D88-A042239975E9}" destId="{152752A5-009E-4905-A514-8D30DE811140}" srcOrd="0" destOrd="0" presId="urn:microsoft.com/office/officeart/2005/8/layout/bProcess4"/>
    <dgm:cxn modelId="{158F3D11-8FA0-4101-A5CC-70C5F43263F8}" type="presParOf" srcId="{152752A5-009E-4905-A514-8D30DE811140}" destId="{E81ADE27-058A-4FCC-BC63-445BAB14325B}" srcOrd="0" destOrd="0" presId="urn:microsoft.com/office/officeart/2005/8/layout/bProcess4"/>
    <dgm:cxn modelId="{FBED5224-675F-44FD-AF85-E3AC7A3A837E}" type="presParOf" srcId="{E81ADE27-058A-4FCC-BC63-445BAB14325B}" destId="{1E01593B-58C0-47DC-B509-0E78E732505B}" srcOrd="0" destOrd="0" presId="urn:microsoft.com/office/officeart/2005/8/layout/bProcess4"/>
    <dgm:cxn modelId="{E7571857-4366-49CB-9F02-F6276A5FFD73}" type="presParOf" srcId="{E81ADE27-058A-4FCC-BC63-445BAB14325B}" destId="{160FC6C1-2E6E-4BC8-82F4-FAF75F647245}" srcOrd="1" destOrd="0" presId="urn:microsoft.com/office/officeart/2005/8/layout/bProcess4"/>
    <dgm:cxn modelId="{D51A5068-72D8-404C-8A32-4B54B127A3E4}" type="presParOf" srcId="{152752A5-009E-4905-A514-8D30DE811140}" destId="{C7DE23A7-DC34-42E3-ADDD-08077FEDC7E0}" srcOrd="1" destOrd="0" presId="urn:microsoft.com/office/officeart/2005/8/layout/bProcess4"/>
    <dgm:cxn modelId="{07697ED9-CFE3-4DA0-A569-F52B89E69676}" type="presParOf" srcId="{152752A5-009E-4905-A514-8D30DE811140}" destId="{7611E07B-BCB2-42AB-BB05-E678D3B099E9}" srcOrd="2" destOrd="0" presId="urn:microsoft.com/office/officeart/2005/8/layout/bProcess4"/>
    <dgm:cxn modelId="{BFC3805A-78B2-4792-8639-1128C3ABCF1F}" type="presParOf" srcId="{7611E07B-BCB2-42AB-BB05-E678D3B099E9}" destId="{89CE2F09-DD42-42EE-9230-AC6BB8078BC9}" srcOrd="0" destOrd="0" presId="urn:microsoft.com/office/officeart/2005/8/layout/bProcess4"/>
    <dgm:cxn modelId="{5A35200C-294D-4A0C-89C2-063F69CDCF74}" type="presParOf" srcId="{7611E07B-BCB2-42AB-BB05-E678D3B099E9}" destId="{508CC985-FB1C-4685-BB63-0D232391681B}" srcOrd="1" destOrd="0" presId="urn:microsoft.com/office/officeart/2005/8/layout/bProcess4"/>
    <dgm:cxn modelId="{D11FE969-6A62-48DE-A24A-E2B50E62BD69}" type="presParOf" srcId="{152752A5-009E-4905-A514-8D30DE811140}" destId="{0DDC58A8-1746-4AAA-BE8F-65A3F010A22D}" srcOrd="3" destOrd="0" presId="urn:microsoft.com/office/officeart/2005/8/layout/bProcess4"/>
    <dgm:cxn modelId="{D8C0D35C-42F8-4326-AA0C-C6A8111E5025}" type="presParOf" srcId="{152752A5-009E-4905-A514-8D30DE811140}" destId="{4295C278-4CCC-4F0D-8DA6-FB8272931BCC}" srcOrd="4" destOrd="0" presId="urn:microsoft.com/office/officeart/2005/8/layout/bProcess4"/>
    <dgm:cxn modelId="{497AFFBF-FF2D-4F7D-96CA-12CE62E7CA15}" type="presParOf" srcId="{4295C278-4CCC-4F0D-8DA6-FB8272931BCC}" destId="{8D216B69-54F5-40DD-A316-3936331C1B92}" srcOrd="0" destOrd="0" presId="urn:microsoft.com/office/officeart/2005/8/layout/bProcess4"/>
    <dgm:cxn modelId="{60DE26BC-F0CC-45BC-9B78-BF15F589A617}" type="presParOf" srcId="{4295C278-4CCC-4F0D-8DA6-FB8272931BCC}" destId="{CA427157-68A4-4D2B-9897-00664CD55B72}" srcOrd="1" destOrd="0" presId="urn:microsoft.com/office/officeart/2005/8/layout/bProcess4"/>
    <dgm:cxn modelId="{8F976B3A-4D3F-4B11-A5D6-4BC93C8CD5BF}" type="presParOf" srcId="{152752A5-009E-4905-A514-8D30DE811140}" destId="{809566CE-01D1-4E3A-877C-1FA15CC8DBC9}" srcOrd="5" destOrd="0" presId="urn:microsoft.com/office/officeart/2005/8/layout/bProcess4"/>
    <dgm:cxn modelId="{5C5F1700-E8F7-444C-9452-CE9FA75F60AA}" type="presParOf" srcId="{152752A5-009E-4905-A514-8D30DE811140}" destId="{B815925B-9437-443B-9239-C2DD0D506157}" srcOrd="6" destOrd="0" presId="urn:microsoft.com/office/officeart/2005/8/layout/bProcess4"/>
    <dgm:cxn modelId="{7BE5B0CB-2ABD-4860-B527-462F56BE65D5}" type="presParOf" srcId="{B815925B-9437-443B-9239-C2DD0D506157}" destId="{46D91406-9BFA-402E-9963-76E2234C4733}" srcOrd="0" destOrd="0" presId="urn:microsoft.com/office/officeart/2005/8/layout/bProcess4"/>
    <dgm:cxn modelId="{A7D6D0DA-B3C0-40C4-9B44-535D106C1727}" type="presParOf" srcId="{B815925B-9437-443B-9239-C2DD0D506157}" destId="{F11F044B-E118-4B16-9DFD-65333AB03BEC}" srcOrd="1" destOrd="0" presId="urn:microsoft.com/office/officeart/2005/8/layout/bProcess4"/>
    <dgm:cxn modelId="{EC86B86A-B664-4229-B5F5-D1E8FA3BA167}" type="presParOf" srcId="{152752A5-009E-4905-A514-8D30DE811140}" destId="{AB6985FE-8D9F-43FF-9EFE-70EDC7E22EDA}" srcOrd="7" destOrd="0" presId="urn:microsoft.com/office/officeart/2005/8/layout/bProcess4"/>
    <dgm:cxn modelId="{118A431A-156E-4834-A5A6-652654E80E16}" type="presParOf" srcId="{152752A5-009E-4905-A514-8D30DE811140}" destId="{AD4667FD-0B91-4C8A-B1F9-B6801BCA7D1A}" srcOrd="8" destOrd="0" presId="urn:microsoft.com/office/officeart/2005/8/layout/bProcess4"/>
    <dgm:cxn modelId="{8B12B18F-CA6E-4F2B-9A6F-43A880C6CDBE}" type="presParOf" srcId="{AD4667FD-0B91-4C8A-B1F9-B6801BCA7D1A}" destId="{EF0BB2F1-B1B8-4CB3-84A9-23498DDFA525}" srcOrd="0" destOrd="0" presId="urn:microsoft.com/office/officeart/2005/8/layout/bProcess4"/>
    <dgm:cxn modelId="{FB74D9C6-E606-4510-BF64-CDEA7B1958D5}" type="presParOf" srcId="{AD4667FD-0B91-4C8A-B1F9-B6801BCA7D1A}" destId="{E62335B5-0F9F-46EE-8FB2-D5AD3CD5613C}" srcOrd="1" destOrd="0" presId="urn:microsoft.com/office/officeart/2005/8/layout/bProcess4"/>
    <dgm:cxn modelId="{2A93E147-F2B7-4687-9F99-DB4467F70853}" type="presParOf" srcId="{152752A5-009E-4905-A514-8D30DE811140}" destId="{3CB70F48-FDE6-4255-98D8-679DF93BD39E}" srcOrd="9" destOrd="0" presId="urn:microsoft.com/office/officeart/2005/8/layout/bProcess4"/>
    <dgm:cxn modelId="{C8FE5974-2944-42C3-AA74-404C24E45622}" type="presParOf" srcId="{152752A5-009E-4905-A514-8D30DE811140}" destId="{4E367049-446B-41AE-A808-02C3AA265C19}" srcOrd="10" destOrd="0" presId="urn:microsoft.com/office/officeart/2005/8/layout/bProcess4"/>
    <dgm:cxn modelId="{7E964844-1BF8-4E3D-9870-6C1174AA62A3}" type="presParOf" srcId="{4E367049-446B-41AE-A808-02C3AA265C19}" destId="{190F475C-E7F3-410B-9AF8-2CB79F676306}" srcOrd="0" destOrd="0" presId="urn:microsoft.com/office/officeart/2005/8/layout/bProcess4"/>
    <dgm:cxn modelId="{35AE7862-956B-4B84-830D-D74E745646BC}" type="presParOf" srcId="{4E367049-446B-41AE-A808-02C3AA265C19}" destId="{08F56F03-2756-4F17-AC9E-A044199A2230}" srcOrd="1" destOrd="0" presId="urn:microsoft.com/office/officeart/2005/8/layout/bProcess4"/>
    <dgm:cxn modelId="{FCC40B29-1818-46A6-9FBF-D13A7C615520}" type="presParOf" srcId="{152752A5-009E-4905-A514-8D30DE811140}" destId="{B198CECA-6B2C-4966-A005-79C670F2E1BA}" srcOrd="11" destOrd="0" presId="urn:microsoft.com/office/officeart/2005/8/layout/bProcess4"/>
    <dgm:cxn modelId="{404F147A-18A1-48DA-8F14-66A3A5606030}" type="presParOf" srcId="{152752A5-009E-4905-A514-8D30DE811140}" destId="{F0F74F57-3961-4D93-BA3A-6600CC7AC20B}" srcOrd="12" destOrd="0" presId="urn:microsoft.com/office/officeart/2005/8/layout/bProcess4"/>
    <dgm:cxn modelId="{C443258E-3DCD-4254-92C6-78D85E635A93}" type="presParOf" srcId="{F0F74F57-3961-4D93-BA3A-6600CC7AC20B}" destId="{32A3CCDA-AF9B-4F83-B326-1A5EB1901BDD}" srcOrd="0" destOrd="0" presId="urn:microsoft.com/office/officeart/2005/8/layout/bProcess4"/>
    <dgm:cxn modelId="{54C8315F-F554-451F-9AB9-C97024B9396E}" type="presParOf" srcId="{F0F74F57-3961-4D93-BA3A-6600CC7AC20B}" destId="{511FAC0D-603E-4CFF-ACDA-B4D1209BFB19}" srcOrd="1" destOrd="0" presId="urn:microsoft.com/office/officeart/2005/8/layout/bProcess4"/>
    <dgm:cxn modelId="{9300CA36-3D9E-40A2-BB31-508827B951D8}" type="presParOf" srcId="{152752A5-009E-4905-A514-8D30DE811140}" destId="{001EAEDA-F586-4132-BB1E-661DEEC60335}" srcOrd="13" destOrd="0" presId="urn:microsoft.com/office/officeart/2005/8/layout/bProcess4"/>
    <dgm:cxn modelId="{4B1286BB-D1FB-48EA-8416-11F9C8DF22FC}" type="presParOf" srcId="{152752A5-009E-4905-A514-8D30DE811140}" destId="{D225F245-1F83-43D3-A10B-DC9753C0FF51}" srcOrd="14" destOrd="0" presId="urn:microsoft.com/office/officeart/2005/8/layout/bProcess4"/>
    <dgm:cxn modelId="{A7E8DF74-B416-4CC1-8535-68A6241D4A50}" type="presParOf" srcId="{D225F245-1F83-43D3-A10B-DC9753C0FF51}" destId="{D1BCC44A-941C-47A2-85A5-A4941F874630}" srcOrd="0" destOrd="0" presId="urn:microsoft.com/office/officeart/2005/8/layout/bProcess4"/>
    <dgm:cxn modelId="{99496042-695C-4C22-9D01-050CC6876014}" type="presParOf" srcId="{D225F245-1F83-43D3-A10B-DC9753C0FF51}" destId="{E2C20612-B41E-4C93-BB43-B4FE1512FB88}" srcOrd="1" destOrd="0" presId="urn:microsoft.com/office/officeart/2005/8/layout/bProcess4"/>
    <dgm:cxn modelId="{3C2D9B84-D78C-4342-A282-4A154FE17493}" type="presParOf" srcId="{152752A5-009E-4905-A514-8D30DE811140}" destId="{22A772C5-0386-4F15-8790-C23C036D04E3}" srcOrd="15" destOrd="0" presId="urn:microsoft.com/office/officeart/2005/8/layout/bProcess4"/>
    <dgm:cxn modelId="{04469B3C-A4C7-4CD4-BA41-04ECB64F72B3}" type="presParOf" srcId="{152752A5-009E-4905-A514-8D30DE811140}" destId="{04E1AA58-D1B5-4FBB-BB58-0386B98EA21B}" srcOrd="16" destOrd="0" presId="urn:microsoft.com/office/officeart/2005/8/layout/bProcess4"/>
    <dgm:cxn modelId="{89DB9989-709E-4A27-8EB6-8DE19EB3F424}" type="presParOf" srcId="{04E1AA58-D1B5-4FBB-BB58-0386B98EA21B}" destId="{3FD85E5E-BD31-419A-957D-D93EB8B08E60}" srcOrd="0" destOrd="0" presId="urn:microsoft.com/office/officeart/2005/8/layout/bProcess4"/>
    <dgm:cxn modelId="{BA6BC6BB-EC6C-4659-AF30-CC351DBBFAF1}" type="presParOf" srcId="{04E1AA58-D1B5-4FBB-BB58-0386B98EA21B}" destId="{71065B46-5EDA-4565-8CD2-23FF9243730D}" srcOrd="1" destOrd="0" presId="urn:microsoft.com/office/officeart/2005/8/layout/bProcess4"/>
    <dgm:cxn modelId="{36787B23-6C74-4428-9AB3-D163680AC521}" type="presParOf" srcId="{152752A5-009E-4905-A514-8D30DE811140}" destId="{273CC38B-32A8-4B3F-9D64-1CF206F8700A}" srcOrd="17" destOrd="0" presId="urn:microsoft.com/office/officeart/2005/8/layout/bProcess4"/>
    <dgm:cxn modelId="{44669BBA-056D-4F86-9D75-85A3F0EAA3E7}" type="presParOf" srcId="{152752A5-009E-4905-A514-8D30DE811140}" destId="{1BE3D79F-C531-41B3-A578-9079A2555336}" srcOrd="18" destOrd="0" presId="urn:microsoft.com/office/officeart/2005/8/layout/bProcess4"/>
    <dgm:cxn modelId="{757CD558-4B7D-4F8F-B68D-53B256137A94}" type="presParOf" srcId="{1BE3D79F-C531-41B3-A578-9079A2555336}" destId="{DE8E745A-ADA3-4D7D-B733-4AB3A19CD5D8}" srcOrd="0" destOrd="0" presId="urn:microsoft.com/office/officeart/2005/8/layout/bProcess4"/>
    <dgm:cxn modelId="{478A17C7-DC99-411D-B775-9255C38C3956}" type="presParOf" srcId="{1BE3D79F-C531-41B3-A578-9079A2555336}" destId="{538BD01E-1ABE-4810-AA02-26C9E440A189}" srcOrd="1" destOrd="0" presId="urn:microsoft.com/office/officeart/2005/8/layout/bProcess4"/>
    <dgm:cxn modelId="{09B50FBA-1BC0-4DD9-904D-FF215ED7DBAD}" type="presParOf" srcId="{152752A5-009E-4905-A514-8D30DE811140}" destId="{CE8302EA-9C61-4AAD-8D5B-A38BF51E44B3}" srcOrd="19" destOrd="0" presId="urn:microsoft.com/office/officeart/2005/8/layout/bProcess4"/>
    <dgm:cxn modelId="{F03D2C70-0311-4B71-9C54-3515509C1A57}" type="presParOf" srcId="{152752A5-009E-4905-A514-8D30DE811140}" destId="{6DA69E20-0FDA-41CE-B6E2-95F6D1F08F3B}" srcOrd="20" destOrd="0" presId="urn:microsoft.com/office/officeart/2005/8/layout/bProcess4"/>
    <dgm:cxn modelId="{4117B8A0-F566-4836-8E6F-095A3E19D49D}" type="presParOf" srcId="{6DA69E20-0FDA-41CE-B6E2-95F6D1F08F3B}" destId="{022864B9-D3DF-4985-A67D-B3C9BE287C85}" srcOrd="0" destOrd="0" presId="urn:microsoft.com/office/officeart/2005/8/layout/bProcess4"/>
    <dgm:cxn modelId="{CA8115E1-4732-45AD-A701-95269FE32989}" type="presParOf" srcId="{6DA69E20-0FDA-41CE-B6E2-95F6D1F08F3B}" destId="{E21D12A7-7153-4A9E-B95E-2E10D9E415C0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847701-6B45-47AF-8DA0-F07649C2C421}">
      <dsp:nvSpPr>
        <dsp:cNvPr id="0" name=""/>
        <dsp:cNvSpPr/>
      </dsp:nvSpPr>
      <dsp:spPr>
        <a:xfrm rot="5400000">
          <a:off x="-78363" y="973021"/>
          <a:ext cx="1509137" cy="18276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0FC6C1-2E6E-4BC8-82F4-FAF75F647245}">
      <dsp:nvSpPr>
        <dsp:cNvPr id="0" name=""/>
        <dsp:cNvSpPr/>
      </dsp:nvSpPr>
      <dsp:spPr>
        <a:xfrm>
          <a:off x="263108" y="1476"/>
          <a:ext cx="2030722" cy="12184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Neo4j Fundamentals</a:t>
          </a:r>
        </a:p>
      </dsp:txBody>
      <dsp:txXfrm>
        <a:off x="298795" y="37163"/>
        <a:ext cx="1959348" cy="1147059"/>
      </dsp:txXfrm>
    </dsp:sp>
    <dsp:sp modelId="{53249AFB-9052-4A0D-A443-E75596FDA5C4}">
      <dsp:nvSpPr>
        <dsp:cNvPr id="0" name=""/>
        <dsp:cNvSpPr/>
      </dsp:nvSpPr>
      <dsp:spPr>
        <a:xfrm rot="5400000">
          <a:off x="-78363" y="2496063"/>
          <a:ext cx="1509137" cy="18276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9B39BD-6A0D-4EF9-A40F-8570DB32C458}">
      <dsp:nvSpPr>
        <dsp:cNvPr id="0" name=""/>
        <dsp:cNvSpPr/>
      </dsp:nvSpPr>
      <dsp:spPr>
        <a:xfrm>
          <a:off x="263108" y="1524517"/>
          <a:ext cx="2030722" cy="1218433"/>
        </a:xfrm>
        <a:prstGeom prst="roundRect">
          <a:avLst>
            <a:gd name="adj" fmla="val 10000"/>
          </a:avLst>
        </a:prstGeom>
        <a:solidFill>
          <a:prstClr val="white">
            <a:hueOff val="0"/>
            <a:satOff val="0"/>
            <a:lumOff val="0"/>
            <a:alphaOff val="0"/>
          </a:prstClr>
        </a:solidFill>
        <a:ln w="25400" cap="flat" cmpd="sng" algn="ctr">
          <a:solidFill>
            <a:srgbClr val="009999">
              <a:shade val="80000"/>
              <a:hueOff val="0"/>
              <a:satOff val="0"/>
              <a:lumOff val="0"/>
              <a:alphaOff val="0"/>
            </a:srgb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Cypher Fundamentals</a:t>
          </a:r>
        </a:p>
      </dsp:txBody>
      <dsp:txXfrm>
        <a:off x="298795" y="1560204"/>
        <a:ext cx="1959348" cy="1147059"/>
      </dsp:txXfrm>
    </dsp:sp>
    <dsp:sp modelId="{122EEED7-CB62-47DF-B6B1-81D6B0DE0C51}">
      <dsp:nvSpPr>
        <dsp:cNvPr id="0" name=""/>
        <dsp:cNvSpPr/>
      </dsp:nvSpPr>
      <dsp:spPr>
        <a:xfrm>
          <a:off x="683156" y="3257583"/>
          <a:ext cx="2686956" cy="18276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E48F53-BD17-40A0-9B31-D35087FE4972}">
      <dsp:nvSpPr>
        <dsp:cNvPr id="0" name=""/>
        <dsp:cNvSpPr/>
      </dsp:nvSpPr>
      <dsp:spPr>
        <a:xfrm>
          <a:off x="263108" y="3047559"/>
          <a:ext cx="2030722" cy="1218433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rgbClr val="009999">
              <a:shade val="80000"/>
              <a:hueOff val="0"/>
              <a:satOff val="0"/>
              <a:lumOff val="0"/>
              <a:alphaOff val="0"/>
            </a:srgb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Graph Data Modeling Fundamentals</a:t>
          </a:r>
        </a:p>
      </dsp:txBody>
      <dsp:txXfrm>
        <a:off x="298795" y="3083246"/>
        <a:ext cx="1959348" cy="1147059"/>
      </dsp:txXfrm>
    </dsp:sp>
    <dsp:sp modelId="{B87B4D35-A84B-4E74-928C-CD3455A904C6}">
      <dsp:nvSpPr>
        <dsp:cNvPr id="0" name=""/>
        <dsp:cNvSpPr/>
      </dsp:nvSpPr>
      <dsp:spPr>
        <a:xfrm rot="16200000">
          <a:off x="2622496" y="2496063"/>
          <a:ext cx="1509137" cy="18276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82DAA6-67A5-4BCD-A8AF-8B87EEF9BBD6}">
      <dsp:nvSpPr>
        <dsp:cNvPr id="0" name=""/>
        <dsp:cNvSpPr/>
      </dsp:nvSpPr>
      <dsp:spPr>
        <a:xfrm>
          <a:off x="2963968" y="3047559"/>
          <a:ext cx="2030722" cy="12184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Importing Data Fundamentals</a:t>
          </a:r>
        </a:p>
      </dsp:txBody>
      <dsp:txXfrm>
        <a:off x="2999655" y="3083246"/>
        <a:ext cx="1959348" cy="1147059"/>
      </dsp:txXfrm>
    </dsp:sp>
    <dsp:sp modelId="{7E424499-CFFE-4BD4-AA40-D66708CE39BB}">
      <dsp:nvSpPr>
        <dsp:cNvPr id="0" name=""/>
        <dsp:cNvSpPr/>
      </dsp:nvSpPr>
      <dsp:spPr>
        <a:xfrm>
          <a:off x="2963968" y="1524517"/>
          <a:ext cx="2030722" cy="12184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Aura Fundamentals</a:t>
          </a:r>
          <a:endParaRPr lang="en-US" sz="2300" kern="1200" dirty="0"/>
        </a:p>
      </dsp:txBody>
      <dsp:txXfrm>
        <a:off x="2999655" y="1560204"/>
        <a:ext cx="1959348" cy="11470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7C0EA7-207A-432B-884F-FB74E66E2FBA}">
      <dsp:nvSpPr>
        <dsp:cNvPr id="0" name=""/>
        <dsp:cNvSpPr/>
      </dsp:nvSpPr>
      <dsp:spPr>
        <a:xfrm rot="5400000">
          <a:off x="308924" y="403445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0FC6C1-2E6E-4BC8-82F4-FAF75F647245}">
      <dsp:nvSpPr>
        <dsp:cNvPr id="0" name=""/>
        <dsp:cNvSpPr/>
      </dsp:nvSpPr>
      <dsp:spPr>
        <a:xfrm>
          <a:off x="450436" y="244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Intermediate Cypher Queries</a:t>
          </a:r>
        </a:p>
      </dsp:txBody>
      <dsp:txXfrm>
        <a:off x="465243" y="15051"/>
        <a:ext cx="812976" cy="475940"/>
      </dsp:txXfrm>
    </dsp:sp>
    <dsp:sp modelId="{1AE662BB-F1B9-4103-A0EE-BD58DC8B2EC1}">
      <dsp:nvSpPr>
        <dsp:cNvPr id="0" name=""/>
        <dsp:cNvSpPr/>
      </dsp:nvSpPr>
      <dsp:spPr>
        <a:xfrm rot="5400000">
          <a:off x="308924" y="1035388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E98346-B773-4E52-9B44-4AEB04AEE5F4}">
      <dsp:nvSpPr>
        <dsp:cNvPr id="0" name=""/>
        <dsp:cNvSpPr/>
      </dsp:nvSpPr>
      <dsp:spPr>
        <a:xfrm>
          <a:off x="450436" y="632187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Cypher Aggregations</a:t>
          </a:r>
          <a:endParaRPr lang="en-US" sz="700" kern="1200" dirty="0"/>
        </a:p>
      </dsp:txBody>
      <dsp:txXfrm>
        <a:off x="465243" y="646994"/>
        <a:ext cx="812976" cy="475940"/>
      </dsp:txXfrm>
    </dsp:sp>
    <dsp:sp modelId="{06512492-5BB4-4F6E-B178-13952D0662D8}">
      <dsp:nvSpPr>
        <dsp:cNvPr id="0" name=""/>
        <dsp:cNvSpPr/>
      </dsp:nvSpPr>
      <dsp:spPr>
        <a:xfrm rot="5400000">
          <a:off x="308924" y="1667330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C17D92-76EA-4EAC-B918-51334879E4A3}">
      <dsp:nvSpPr>
        <dsp:cNvPr id="0" name=""/>
        <dsp:cNvSpPr/>
      </dsp:nvSpPr>
      <dsp:spPr>
        <a:xfrm>
          <a:off x="450436" y="1264129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Importing CSV data into Neo4j</a:t>
          </a:r>
          <a:endParaRPr lang="en-US" sz="700" kern="1200" dirty="0"/>
        </a:p>
      </dsp:txBody>
      <dsp:txXfrm>
        <a:off x="465243" y="1278936"/>
        <a:ext cx="812976" cy="475940"/>
      </dsp:txXfrm>
    </dsp:sp>
    <dsp:sp modelId="{49362A4E-AD92-4A31-A167-257F8D8CD1F8}">
      <dsp:nvSpPr>
        <dsp:cNvPr id="0" name=""/>
        <dsp:cNvSpPr/>
      </dsp:nvSpPr>
      <dsp:spPr>
        <a:xfrm>
          <a:off x="624896" y="1983302"/>
          <a:ext cx="1114703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05C066-751C-4E4F-A755-708F51238499}">
      <dsp:nvSpPr>
        <dsp:cNvPr id="0" name=""/>
        <dsp:cNvSpPr/>
      </dsp:nvSpPr>
      <dsp:spPr>
        <a:xfrm>
          <a:off x="450436" y="1896072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Cypher Indexes and Constraints</a:t>
          </a:r>
          <a:endParaRPr lang="en-US" sz="700" kern="1200" dirty="0"/>
        </a:p>
      </dsp:txBody>
      <dsp:txXfrm>
        <a:off x="465243" y="1910879"/>
        <a:ext cx="812976" cy="475940"/>
      </dsp:txXfrm>
    </dsp:sp>
    <dsp:sp modelId="{F88BEF35-E081-4590-9F6E-9109DB7F1259}">
      <dsp:nvSpPr>
        <dsp:cNvPr id="0" name=""/>
        <dsp:cNvSpPr/>
      </dsp:nvSpPr>
      <dsp:spPr>
        <a:xfrm rot="16200000">
          <a:off x="1429569" y="1667330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351454-7B63-466C-B353-5EC7370FD8B2}">
      <dsp:nvSpPr>
        <dsp:cNvPr id="0" name=""/>
        <dsp:cNvSpPr/>
      </dsp:nvSpPr>
      <dsp:spPr>
        <a:xfrm>
          <a:off x="1571081" y="1896072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Neo4j &amp; GenerativeAI Fundamentals</a:t>
          </a:r>
          <a:endParaRPr lang="en-US" sz="700" kern="1200" dirty="0"/>
        </a:p>
      </dsp:txBody>
      <dsp:txXfrm>
        <a:off x="1585888" y="1910879"/>
        <a:ext cx="812976" cy="475940"/>
      </dsp:txXfrm>
    </dsp:sp>
    <dsp:sp modelId="{1FE6DBCF-1091-4C4A-848F-73613A1095BB}">
      <dsp:nvSpPr>
        <dsp:cNvPr id="0" name=""/>
        <dsp:cNvSpPr/>
      </dsp:nvSpPr>
      <dsp:spPr>
        <a:xfrm rot="16200000">
          <a:off x="1429569" y="1035388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580DA-4C3A-4B36-B7B6-8459B364F319}">
      <dsp:nvSpPr>
        <dsp:cNvPr id="0" name=""/>
        <dsp:cNvSpPr/>
      </dsp:nvSpPr>
      <dsp:spPr>
        <a:xfrm>
          <a:off x="1571081" y="1264129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Introduction to Vector Indexes and Unstructured Data</a:t>
          </a:r>
        </a:p>
      </dsp:txBody>
      <dsp:txXfrm>
        <a:off x="1585888" y="1278936"/>
        <a:ext cx="812976" cy="475940"/>
      </dsp:txXfrm>
    </dsp:sp>
    <dsp:sp modelId="{FCB1FE24-320B-44C8-8D51-6A1F70E5D7EE}">
      <dsp:nvSpPr>
        <dsp:cNvPr id="0" name=""/>
        <dsp:cNvSpPr/>
      </dsp:nvSpPr>
      <dsp:spPr>
        <a:xfrm rot="16200000">
          <a:off x="1429569" y="403445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850552-B04A-469E-B6B7-B2160E3806F2}">
      <dsp:nvSpPr>
        <dsp:cNvPr id="0" name=""/>
        <dsp:cNvSpPr/>
      </dsp:nvSpPr>
      <dsp:spPr>
        <a:xfrm>
          <a:off x="1571081" y="632187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Introducion to Neo4j &amp; GraphGL</a:t>
          </a:r>
          <a:endParaRPr lang="en-US" sz="700" kern="1200" dirty="0"/>
        </a:p>
      </dsp:txBody>
      <dsp:txXfrm>
        <a:off x="1585888" y="646994"/>
        <a:ext cx="812976" cy="475940"/>
      </dsp:txXfrm>
    </dsp:sp>
    <dsp:sp modelId="{1A63DF2D-E9EE-46E3-BCBD-24EB2FD1EE66}">
      <dsp:nvSpPr>
        <dsp:cNvPr id="0" name=""/>
        <dsp:cNvSpPr/>
      </dsp:nvSpPr>
      <dsp:spPr>
        <a:xfrm>
          <a:off x="1745541" y="87474"/>
          <a:ext cx="1114703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87A530-9472-4231-A7FD-20D193DBEC53}">
      <dsp:nvSpPr>
        <dsp:cNvPr id="0" name=""/>
        <dsp:cNvSpPr/>
      </dsp:nvSpPr>
      <dsp:spPr>
        <a:xfrm>
          <a:off x="1571081" y="244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Using Neo4j with Python</a:t>
          </a:r>
        </a:p>
      </dsp:txBody>
      <dsp:txXfrm>
        <a:off x="1585888" y="15051"/>
        <a:ext cx="812976" cy="475940"/>
      </dsp:txXfrm>
    </dsp:sp>
    <dsp:sp modelId="{5925E160-0725-473F-84C5-ABB58AD8B7E3}">
      <dsp:nvSpPr>
        <dsp:cNvPr id="0" name=""/>
        <dsp:cNvSpPr/>
      </dsp:nvSpPr>
      <dsp:spPr>
        <a:xfrm rot="5400000">
          <a:off x="2550215" y="403445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09F4DC-4E75-46C4-8C77-BEA9F4E52D93}">
      <dsp:nvSpPr>
        <dsp:cNvPr id="0" name=""/>
        <dsp:cNvSpPr/>
      </dsp:nvSpPr>
      <dsp:spPr>
        <a:xfrm>
          <a:off x="2691726" y="244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Using Neo4j with Java</a:t>
          </a:r>
        </a:p>
      </dsp:txBody>
      <dsp:txXfrm>
        <a:off x="2706533" y="15051"/>
        <a:ext cx="812976" cy="475940"/>
      </dsp:txXfrm>
    </dsp:sp>
    <dsp:sp modelId="{9EEEC858-7606-4699-BD17-F6778167A2D6}">
      <dsp:nvSpPr>
        <dsp:cNvPr id="0" name=""/>
        <dsp:cNvSpPr/>
      </dsp:nvSpPr>
      <dsp:spPr>
        <a:xfrm rot="5400000">
          <a:off x="2550215" y="1035388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39EE64-62CC-4E4C-AD33-11C3062D9B77}">
      <dsp:nvSpPr>
        <dsp:cNvPr id="0" name=""/>
        <dsp:cNvSpPr/>
      </dsp:nvSpPr>
      <dsp:spPr>
        <a:xfrm>
          <a:off x="2691726" y="632187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Using Neo4j with Go</a:t>
          </a:r>
        </a:p>
      </dsp:txBody>
      <dsp:txXfrm>
        <a:off x="2706533" y="646994"/>
        <a:ext cx="812976" cy="475940"/>
      </dsp:txXfrm>
    </dsp:sp>
    <dsp:sp modelId="{4A3CB451-A2EA-48F2-94A8-805D1E1BBEF5}">
      <dsp:nvSpPr>
        <dsp:cNvPr id="0" name=""/>
        <dsp:cNvSpPr/>
      </dsp:nvSpPr>
      <dsp:spPr>
        <a:xfrm rot="5400000">
          <a:off x="2550215" y="1667330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AACE2F-DA43-432F-BCE5-AC689CE9A1B3}">
      <dsp:nvSpPr>
        <dsp:cNvPr id="0" name=""/>
        <dsp:cNvSpPr/>
      </dsp:nvSpPr>
      <dsp:spPr>
        <a:xfrm>
          <a:off x="2691726" y="1264129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Building Neo4j Applications with .NET</a:t>
          </a:r>
        </a:p>
      </dsp:txBody>
      <dsp:txXfrm>
        <a:off x="2706533" y="1278936"/>
        <a:ext cx="812976" cy="475940"/>
      </dsp:txXfrm>
    </dsp:sp>
    <dsp:sp modelId="{4CC4ACC3-C5F1-4098-A492-F7C6A158675D}">
      <dsp:nvSpPr>
        <dsp:cNvPr id="0" name=""/>
        <dsp:cNvSpPr/>
      </dsp:nvSpPr>
      <dsp:spPr>
        <a:xfrm>
          <a:off x="2866186" y="1983302"/>
          <a:ext cx="1114703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30991F-FF16-49CB-98B8-D16119604AFC}">
      <dsp:nvSpPr>
        <dsp:cNvPr id="0" name=""/>
        <dsp:cNvSpPr/>
      </dsp:nvSpPr>
      <dsp:spPr>
        <a:xfrm>
          <a:off x="2691726" y="1896072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Building Neo4j Applications with Spring Data</a:t>
          </a:r>
        </a:p>
      </dsp:txBody>
      <dsp:txXfrm>
        <a:off x="2706533" y="1910879"/>
        <a:ext cx="812976" cy="475940"/>
      </dsp:txXfrm>
    </dsp:sp>
    <dsp:sp modelId="{56350C98-35DF-41C2-8A03-9C872CAEE4E4}">
      <dsp:nvSpPr>
        <dsp:cNvPr id="0" name=""/>
        <dsp:cNvSpPr/>
      </dsp:nvSpPr>
      <dsp:spPr>
        <a:xfrm rot="16200000">
          <a:off x="3670860" y="1667330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40B68D-0C62-4B83-AF81-49DDEFD875D0}">
      <dsp:nvSpPr>
        <dsp:cNvPr id="0" name=""/>
        <dsp:cNvSpPr/>
      </dsp:nvSpPr>
      <dsp:spPr>
        <a:xfrm>
          <a:off x="3812371" y="1896072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Building Neo4j Applications with Node.js</a:t>
          </a:r>
        </a:p>
      </dsp:txBody>
      <dsp:txXfrm>
        <a:off x="3827178" y="1910879"/>
        <a:ext cx="812976" cy="475940"/>
      </dsp:txXfrm>
    </dsp:sp>
    <dsp:sp modelId="{B66EFB2A-33BC-4C1F-9422-BB3081A6219F}">
      <dsp:nvSpPr>
        <dsp:cNvPr id="0" name=""/>
        <dsp:cNvSpPr/>
      </dsp:nvSpPr>
      <dsp:spPr>
        <a:xfrm rot="16200000">
          <a:off x="3670860" y="1035388"/>
          <a:ext cx="626001" cy="7583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B3D6B0-F471-43DA-8C26-A9E8A95AB056}">
      <dsp:nvSpPr>
        <dsp:cNvPr id="0" name=""/>
        <dsp:cNvSpPr/>
      </dsp:nvSpPr>
      <dsp:spPr>
        <a:xfrm>
          <a:off x="3812371" y="1264129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Building Neo4j Application with TypeScript</a:t>
          </a:r>
        </a:p>
      </dsp:txBody>
      <dsp:txXfrm>
        <a:off x="3827178" y="1278936"/>
        <a:ext cx="812976" cy="475940"/>
      </dsp:txXfrm>
    </dsp:sp>
    <dsp:sp modelId="{9374143D-5353-4D4F-BD43-57F9C0063504}">
      <dsp:nvSpPr>
        <dsp:cNvPr id="0" name=""/>
        <dsp:cNvSpPr/>
      </dsp:nvSpPr>
      <dsp:spPr>
        <a:xfrm>
          <a:off x="3812371" y="632187"/>
          <a:ext cx="842590" cy="50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Developing with Neo4j MCP Tools</a:t>
          </a:r>
          <a:endParaRPr lang="en-US" sz="700" kern="1200" dirty="0"/>
        </a:p>
      </dsp:txBody>
      <dsp:txXfrm>
        <a:off x="3827178" y="646994"/>
        <a:ext cx="812976" cy="4759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DE23A7-DC34-42E3-ADDD-08077FEDC7E0}">
      <dsp:nvSpPr>
        <dsp:cNvPr id="0" name=""/>
        <dsp:cNvSpPr/>
      </dsp:nvSpPr>
      <dsp:spPr>
        <a:xfrm rot="5400000">
          <a:off x="338531" y="404758"/>
          <a:ext cx="624018" cy="7578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0FC6C1-2E6E-4BC8-82F4-FAF75F647245}">
      <dsp:nvSpPr>
        <dsp:cNvPr id="0" name=""/>
        <dsp:cNvSpPr/>
      </dsp:nvSpPr>
      <dsp:spPr>
        <a:xfrm>
          <a:off x="478380" y="1039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Using Neo4j with LangChain</a:t>
          </a:r>
          <a:endParaRPr lang="en-US" sz="800" kern="1200" dirty="0"/>
        </a:p>
      </dsp:txBody>
      <dsp:txXfrm>
        <a:off x="493177" y="15836"/>
        <a:ext cx="812438" cy="475625"/>
      </dsp:txXfrm>
    </dsp:sp>
    <dsp:sp modelId="{0DDC58A8-1746-4AAA-BE8F-65A3F010A22D}">
      <dsp:nvSpPr>
        <dsp:cNvPr id="0" name=""/>
        <dsp:cNvSpPr/>
      </dsp:nvSpPr>
      <dsp:spPr>
        <a:xfrm rot="5400000">
          <a:off x="338531" y="1036282"/>
          <a:ext cx="624018" cy="7578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8CC985-FB1C-4685-BB63-0D232391681B}">
      <dsp:nvSpPr>
        <dsp:cNvPr id="0" name=""/>
        <dsp:cNvSpPr/>
      </dsp:nvSpPr>
      <dsp:spPr>
        <a:xfrm>
          <a:off x="478380" y="632564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Build a Neo4j-backed Chatbot using Python</a:t>
          </a:r>
          <a:endParaRPr lang="en-US" sz="800" kern="1200" dirty="0"/>
        </a:p>
      </dsp:txBody>
      <dsp:txXfrm>
        <a:off x="493177" y="647361"/>
        <a:ext cx="812438" cy="475625"/>
      </dsp:txXfrm>
    </dsp:sp>
    <dsp:sp modelId="{809566CE-01D1-4E3A-877C-1FA15CC8DBC9}">
      <dsp:nvSpPr>
        <dsp:cNvPr id="0" name=""/>
        <dsp:cNvSpPr/>
      </dsp:nvSpPr>
      <dsp:spPr>
        <a:xfrm rot="5400000">
          <a:off x="338531" y="1667806"/>
          <a:ext cx="624018" cy="7578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427157-68A4-4D2B-9897-00664CD55B72}">
      <dsp:nvSpPr>
        <dsp:cNvPr id="0" name=""/>
        <dsp:cNvSpPr/>
      </dsp:nvSpPr>
      <dsp:spPr>
        <a:xfrm>
          <a:off x="478380" y="1264088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Build a Neo4j-backed Chatbot with TypeScript</a:t>
          </a:r>
        </a:p>
      </dsp:txBody>
      <dsp:txXfrm>
        <a:off x="493177" y="1278885"/>
        <a:ext cx="812438" cy="475625"/>
      </dsp:txXfrm>
    </dsp:sp>
    <dsp:sp modelId="{AB6985FE-8D9F-43FF-9EFE-70EDC7E22EDA}">
      <dsp:nvSpPr>
        <dsp:cNvPr id="0" name=""/>
        <dsp:cNvSpPr/>
      </dsp:nvSpPr>
      <dsp:spPr>
        <a:xfrm>
          <a:off x="654293" y="1983568"/>
          <a:ext cx="1112397" cy="7578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F044B-E118-4B16-9DFD-65333AB03BEC}">
      <dsp:nvSpPr>
        <dsp:cNvPr id="0" name=""/>
        <dsp:cNvSpPr/>
      </dsp:nvSpPr>
      <dsp:spPr>
        <a:xfrm>
          <a:off x="478380" y="1895612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Building Knowledge Graphs with LLMs</a:t>
          </a:r>
        </a:p>
      </dsp:txBody>
      <dsp:txXfrm>
        <a:off x="493177" y="1910409"/>
        <a:ext cx="812438" cy="475625"/>
      </dsp:txXfrm>
    </dsp:sp>
    <dsp:sp modelId="{3CB70F48-FDE6-4255-98D8-679DF93BD39E}">
      <dsp:nvSpPr>
        <dsp:cNvPr id="0" name=""/>
        <dsp:cNvSpPr/>
      </dsp:nvSpPr>
      <dsp:spPr>
        <a:xfrm rot="16200000">
          <a:off x="1458434" y="1667806"/>
          <a:ext cx="624018" cy="7578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2335B5-0F9F-46EE-8FB2-D5AD3CD5613C}">
      <dsp:nvSpPr>
        <dsp:cNvPr id="0" name=""/>
        <dsp:cNvSpPr/>
      </dsp:nvSpPr>
      <dsp:spPr>
        <a:xfrm>
          <a:off x="1598283" y="1895612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Path Finding with GDS</a:t>
          </a:r>
        </a:p>
      </dsp:txBody>
      <dsp:txXfrm>
        <a:off x="1613080" y="1910409"/>
        <a:ext cx="812438" cy="475625"/>
      </dsp:txXfrm>
    </dsp:sp>
    <dsp:sp modelId="{B198CECA-6B2C-4966-A005-79C670F2E1BA}">
      <dsp:nvSpPr>
        <dsp:cNvPr id="0" name=""/>
        <dsp:cNvSpPr/>
      </dsp:nvSpPr>
      <dsp:spPr>
        <a:xfrm rot="16200000">
          <a:off x="1458434" y="1036282"/>
          <a:ext cx="624018" cy="7578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56F03-2756-4F17-AC9E-A044199A2230}">
      <dsp:nvSpPr>
        <dsp:cNvPr id="0" name=""/>
        <dsp:cNvSpPr/>
      </dsp:nvSpPr>
      <dsp:spPr>
        <a:xfrm>
          <a:off x="1598283" y="1264088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Introduction to Neo4j Graph Data Science</a:t>
          </a:r>
        </a:p>
      </dsp:txBody>
      <dsp:txXfrm>
        <a:off x="1613080" y="1278885"/>
        <a:ext cx="812438" cy="475625"/>
      </dsp:txXfrm>
    </dsp:sp>
    <dsp:sp modelId="{001EAEDA-F586-4132-BB1E-661DEEC60335}">
      <dsp:nvSpPr>
        <dsp:cNvPr id="0" name=""/>
        <dsp:cNvSpPr/>
      </dsp:nvSpPr>
      <dsp:spPr>
        <a:xfrm rot="16200000">
          <a:off x="1458434" y="404758"/>
          <a:ext cx="624018" cy="7578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1FAC0D-603E-4CFF-ACDA-B4D1209BFB19}">
      <dsp:nvSpPr>
        <dsp:cNvPr id="0" name=""/>
        <dsp:cNvSpPr/>
      </dsp:nvSpPr>
      <dsp:spPr>
        <a:xfrm>
          <a:off x="1598283" y="632564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Neo4j Graph Data Science Fundamentals</a:t>
          </a:r>
        </a:p>
      </dsp:txBody>
      <dsp:txXfrm>
        <a:off x="1613080" y="647361"/>
        <a:ext cx="812438" cy="475625"/>
      </dsp:txXfrm>
    </dsp:sp>
    <dsp:sp modelId="{22A772C5-0386-4F15-8790-C23C036D04E3}">
      <dsp:nvSpPr>
        <dsp:cNvPr id="0" name=""/>
        <dsp:cNvSpPr/>
      </dsp:nvSpPr>
      <dsp:spPr>
        <a:xfrm>
          <a:off x="1774196" y="88996"/>
          <a:ext cx="1112397" cy="7578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C20612-B41E-4C93-BB43-B4FE1512FB88}">
      <dsp:nvSpPr>
        <dsp:cNvPr id="0" name=""/>
        <dsp:cNvSpPr/>
      </dsp:nvSpPr>
      <dsp:spPr>
        <a:xfrm>
          <a:off x="1598283" y="1039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Neo4j Graph Data </a:t>
          </a:r>
          <a:r>
            <a:rPr lang="en-US" sz="800" kern="1200"/>
            <a:t>Science Certification</a:t>
          </a:r>
          <a:endParaRPr lang="en-US" sz="800" kern="1200" dirty="0"/>
        </a:p>
      </dsp:txBody>
      <dsp:txXfrm>
        <a:off x="1613080" y="15836"/>
        <a:ext cx="812438" cy="475625"/>
      </dsp:txXfrm>
    </dsp:sp>
    <dsp:sp modelId="{273CC38B-32A8-4B3F-9D64-1CF206F8700A}">
      <dsp:nvSpPr>
        <dsp:cNvPr id="0" name=""/>
        <dsp:cNvSpPr/>
      </dsp:nvSpPr>
      <dsp:spPr>
        <a:xfrm rot="5400000">
          <a:off x="2578337" y="404758"/>
          <a:ext cx="624018" cy="7578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065B46-5EDA-4565-8CD2-23FF9243730D}">
      <dsp:nvSpPr>
        <dsp:cNvPr id="0" name=""/>
        <dsp:cNvSpPr/>
      </dsp:nvSpPr>
      <dsp:spPr>
        <a:xfrm>
          <a:off x="2718186" y="1039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Cypher Patterns</a:t>
          </a:r>
        </a:p>
      </dsp:txBody>
      <dsp:txXfrm>
        <a:off x="2732983" y="15836"/>
        <a:ext cx="812438" cy="475625"/>
      </dsp:txXfrm>
    </dsp:sp>
    <dsp:sp modelId="{CE8302EA-9C61-4AAD-8D5B-A38BF51E44B3}">
      <dsp:nvSpPr>
        <dsp:cNvPr id="0" name=""/>
        <dsp:cNvSpPr/>
      </dsp:nvSpPr>
      <dsp:spPr>
        <a:xfrm rot="5400000">
          <a:off x="2578337" y="1036282"/>
          <a:ext cx="624018" cy="7578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8BD01E-1ABE-4810-AA02-26C9E440A189}">
      <dsp:nvSpPr>
        <dsp:cNvPr id="0" name=""/>
        <dsp:cNvSpPr/>
      </dsp:nvSpPr>
      <dsp:spPr>
        <a:xfrm>
          <a:off x="2718186" y="632564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Cypher Statement Processing</a:t>
          </a:r>
          <a:endParaRPr lang="en-US" sz="800" kern="1200" dirty="0"/>
        </a:p>
      </dsp:txBody>
      <dsp:txXfrm>
        <a:off x="2732983" y="647361"/>
        <a:ext cx="812438" cy="475625"/>
      </dsp:txXfrm>
    </dsp:sp>
    <dsp:sp modelId="{E21D12A7-7153-4A9E-B95E-2E10D9E415C0}">
      <dsp:nvSpPr>
        <dsp:cNvPr id="0" name=""/>
        <dsp:cNvSpPr/>
      </dsp:nvSpPr>
      <dsp:spPr>
        <a:xfrm>
          <a:off x="2718186" y="1264088"/>
          <a:ext cx="842032" cy="5052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Neo4j Certified Professional</a:t>
          </a:r>
          <a:endParaRPr lang="en-US" sz="800" kern="1200" dirty="0"/>
        </a:p>
      </dsp:txBody>
      <dsp:txXfrm>
        <a:off x="2732983" y="1278885"/>
        <a:ext cx="812438" cy="4756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11/2/2025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11/2/2025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11/2/2025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image" Target="../media/image2.png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487E9E-A453-7E80-419D-08767D291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2493"/>
            <a:ext cx="11010672" cy="50679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2" y="28876"/>
            <a:ext cx="9829800" cy="863600"/>
          </a:xfrm>
        </p:spPr>
        <p:txBody>
          <a:bodyPr>
            <a:normAutofit fontScale="90000"/>
          </a:bodyPr>
          <a:lstStyle/>
          <a:p>
            <a:r>
              <a:rPr lang="en-US" dirty="0"/>
              <a:t>Graph Data Modeling Fundamentals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806671" y="4267200"/>
            <a:ext cx="5523314" cy="1905000"/>
          </a:xfrm>
        </p:spPr>
        <p:txBody>
          <a:bodyPr anchor="ctr">
            <a:normAutofit/>
          </a:bodyPr>
          <a:lstStyle/>
          <a:p>
            <a:r>
              <a:rPr lang="en-US" sz="5400" b="1" dirty="0"/>
              <a:t>Opening &amp; </a:t>
            </a:r>
          </a:p>
          <a:p>
            <a:r>
              <a:rPr lang="en-US" sz="5400" b="1" dirty="0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89EC23-F93D-94CA-E966-305D410015F7}"/>
              </a:ext>
            </a:extLst>
          </p:cNvPr>
          <p:cNvSpPr txBox="1"/>
          <p:nvPr/>
        </p:nvSpPr>
        <p:spPr>
          <a:xfrm>
            <a:off x="2299246" y="478051"/>
            <a:ext cx="1966366" cy="18620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500" b="1" dirty="0"/>
              <a:t>00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9B0BD5-59CF-8442-69CE-E39D5D8DE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616F087-0FF1-7D92-6C4B-231E13243B6F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FCF39-9DF0-9621-A6D6-8D27F25A3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1D94BFB-26FF-F706-1ED2-F3910E762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4. </a:t>
            </a:r>
            <a:r>
              <a:rPr lang="en-US" altLang="zh-CN" sz="4800" b="1" dirty="0"/>
              <a:t>Testing the Graph Model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A510D-BA92-3E57-B70D-FC2053BD516F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EB3D5F-B290-8B1E-C526-37DF5A641873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F66F7E-A168-34D4-4737-4FB3966B3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5C0DA2E-CEA4-0638-C395-2C48C85F1635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91ED54-0B6A-6C55-F4DD-FC836B7738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-230188" y="1530952"/>
            <a:ext cx="11658599" cy="47142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42240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4FF9C-5609-74C3-51C6-19A07798C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B2DC466-D021-515C-8C64-66B91E896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5. </a:t>
            </a:r>
            <a:r>
              <a:rPr lang="en-US" altLang="zh-CN" sz="4800" b="1" dirty="0"/>
              <a:t>Refactoring Graph (1)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EB284-7C4F-5A25-2B3E-CCB49FB6C579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12CA89-C7E8-E03A-4D84-0E42D61227CC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249E1E-1E75-FB6A-7DE1-D9A701AAF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AE454FA-A3E2-597D-9385-1A47A419C848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C3F7F1-DFEF-BC37-8A4A-3C814E1B8CA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65558" y="1401119"/>
            <a:ext cx="8748639" cy="49780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026" name="Picture 2" descr="Added Actor label">
            <a:extLst>
              <a:ext uri="{FF2B5EF4-FFF2-40B4-BE49-F238E27FC236}">
                <a16:creationId xmlns:a16="http://schemas.microsoft.com/office/drawing/2014/main" id="{2F3EF4D4-07F3-D8D0-35D3-2DDE3B68E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782" y="4343400"/>
            <a:ext cx="2626632" cy="17254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77DB1D-6F6A-BCCD-E564-C23D7A2FD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4197" y="1982727"/>
            <a:ext cx="2703217" cy="182992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065F2849-E16C-A924-676C-8E3D994E83A1}"/>
              </a:ext>
            </a:extLst>
          </p:cNvPr>
          <p:cNvSpPr/>
          <p:nvPr/>
        </p:nvSpPr>
        <p:spPr>
          <a:xfrm>
            <a:off x="9828212" y="3812652"/>
            <a:ext cx="914400" cy="454548"/>
          </a:xfrm>
          <a:prstGeom prst="down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128266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8FDA8-BD5A-6F36-883B-FB8E675A3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CABD14-EADC-4A00-ED13-14634D52E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5. </a:t>
            </a:r>
            <a:r>
              <a:rPr lang="en-US" altLang="zh-CN" sz="4800" b="1" dirty="0"/>
              <a:t>Refactoring Graph (2)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819DA9-ACAB-EEFD-F92A-9707EB7FDFD6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59C894-CA59-FD6C-C2BA-6D587E5CC758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AD55CE-E575-2E94-1AE2-658591149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AA7830B-2F5D-1C46-6E51-DD739D9C8713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61F41-3831-4E51-BFD0-DCCFE3733E0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850973" y="1295400"/>
            <a:ext cx="9067800" cy="52000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26361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D3862-6DAE-196E-0491-3592D322B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224B273-AACD-46B5-F329-070392807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5. </a:t>
            </a:r>
            <a:r>
              <a:rPr lang="en-US" altLang="zh-CN" sz="4800" b="1" dirty="0"/>
              <a:t>Refactoring Graph (3)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7BC873-24B6-5C77-6CF3-8D374277C855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4AC2B-1DBD-8C42-85D9-262B9AE1EB55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1F871A-7AD6-E800-D493-FC9E8CF97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DE399B2-E794-6740-65AB-2417AF972DDF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D1A57D-8F96-6B27-888E-7DDB392FF7C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912812" y="1440555"/>
            <a:ext cx="8813400" cy="50419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2251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CFFBF-A5DB-1DC6-72A2-8BB478071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EEEBF0C-F28B-062C-1F88-3E8A7FEE8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5. </a:t>
            </a:r>
            <a:r>
              <a:rPr lang="en-US" altLang="zh-CN" sz="4800" b="1" dirty="0"/>
              <a:t>Refactoring Graph (4)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FB92D-5426-9857-7EB3-77025D63E01D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FC4800-4D4D-3595-4CFA-B01C809AFF1E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E4D144-F1CC-6209-C87A-9F1B97F92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5ED3575-DB2B-18EE-8369-B8A67EEEF753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D3C55D-271A-3BDE-08FF-1B7AB9A0444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066971" y="1327246"/>
            <a:ext cx="9084396" cy="51497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44994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6D214-4CE0-1AD5-3BC3-9A96F858A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5623EF0-7826-91EB-3354-996EF9192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6. Eliminating Duplicate Data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DEF7FA-E882-9293-5C17-FA6F1D32ABFD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308D63-54CE-06A8-6FEE-C488EB1A562F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E0F2BD-3524-6568-83F6-3D5693121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FC059C8-E4A4-BAD0-EACD-F7A55415C52E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186116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CDFEA-62CD-6CD2-D109-9A63DB628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2B4084F-DEA1-AE5C-221A-00662B9E9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Course Summary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F89C89-684A-B837-4C58-3D367D436465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6145636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Cypher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628686-5228-F1D6-8D34-255EC63957B6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99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3BA73F-980D-F619-AF7E-4AC2DEDD2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679B07C-8977-6411-2FF5-FBEF3BC6FE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7625545"/>
              </p:ext>
            </p:extLst>
          </p:nvPr>
        </p:nvGraphicFramePr>
        <p:xfrm>
          <a:off x="912813" y="2116439"/>
          <a:ext cx="5257799" cy="4267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7B5843C-9E9D-24B8-12AD-3A8849E5B3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2172128"/>
              </p:ext>
            </p:extLst>
          </p:nvPr>
        </p:nvGraphicFramePr>
        <p:xfrm>
          <a:off x="6932612" y="1752600"/>
          <a:ext cx="5105399" cy="24018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84840DF-9983-4717-897A-108D085026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1626604"/>
              </p:ext>
            </p:extLst>
          </p:nvPr>
        </p:nvGraphicFramePr>
        <p:xfrm>
          <a:off x="7999411" y="4279844"/>
          <a:ext cx="4038600" cy="2401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744B6A2-A007-8273-2F4A-30F67E960E11}"/>
              </a:ext>
            </a:extLst>
          </p:cNvPr>
          <p:cNvSpPr txBox="1"/>
          <p:nvPr/>
        </p:nvSpPr>
        <p:spPr>
          <a:xfrm>
            <a:off x="100603" y="2116439"/>
            <a:ext cx="1624419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Beginners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2CF1AA-57EB-AC3F-0342-D9928EB62F98}"/>
              </a:ext>
            </a:extLst>
          </p:cNvPr>
          <p:cNvSpPr txBox="1"/>
          <p:nvPr/>
        </p:nvSpPr>
        <p:spPr>
          <a:xfrm>
            <a:off x="5134169" y="1753558"/>
            <a:ext cx="2077877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Intermediate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6DA74C-E2C0-AE93-CD6F-5DE8862B465B}"/>
              </a:ext>
            </a:extLst>
          </p:cNvPr>
          <p:cNvSpPr txBox="1"/>
          <p:nvPr/>
        </p:nvSpPr>
        <p:spPr>
          <a:xfrm>
            <a:off x="6627812" y="4308487"/>
            <a:ext cx="1618905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Advanced</a:t>
            </a:r>
          </a:p>
        </p:txBody>
      </p:sp>
    </p:spTree>
    <p:extLst>
      <p:ext uri="{BB962C8B-B14F-4D97-AF65-F5344CB8AC3E}">
        <p14:creationId xmlns:p14="http://schemas.microsoft.com/office/powerpoint/2010/main" val="348149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7" grpId="0">
        <p:bldAsOne/>
      </p:bldGraphic>
      <p:bldGraphic spid="8" grpId="0">
        <p:bldAsOne/>
      </p:bldGraphic>
      <p:bldP spid="9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13049-BE84-D61C-7138-478E0760B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DFB113-E0A4-39A9-5C69-51EE2918C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737" y="0"/>
            <a:ext cx="959135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63218D7-D487-6691-9397-7E16FC9FD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725" y="3000153"/>
            <a:ext cx="2067584" cy="213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330DFE-3FD8-DE95-8B1D-93B72E4A1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880" y="723900"/>
            <a:ext cx="4519497" cy="5410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E0F092-D808-374D-7E6A-D6B50F468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5725" y="399607"/>
            <a:ext cx="3079171" cy="160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3B41526-F60D-F4C4-1F7B-4DEC0E91F8AA}"/>
              </a:ext>
            </a:extLst>
          </p:cNvPr>
          <p:cNvSpPr/>
          <p:nvPr/>
        </p:nvSpPr>
        <p:spPr>
          <a:xfrm>
            <a:off x="8456612" y="1999807"/>
            <a:ext cx="2285999" cy="23622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87595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1. Getting Started (1)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B7EDFF-4A46-6EBC-C77A-BDAF4A84A64B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962BCD-774A-91A5-8365-94D2485BB04D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D81DDD-A157-F41B-8137-75ED1539F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552ECE-62E8-AAB5-1CAE-C84A7F9BEF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20727" y="1437092"/>
            <a:ext cx="11104182" cy="49637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C628511-F961-4EB7-F58C-E329F0AA8035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FC312-8DCF-EABF-80B4-006C2C1D6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A23DA7D-9DB4-B854-8F6E-84E91E545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1. Getting Started (2)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1C0296-AB0B-CBF4-E9CC-318E88430316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198A45-0D08-7EDF-5539-085105B2D50E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A120F7-319B-C2D4-1319-1BE63ADF2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C27454-247E-48FB-6752-2D7167420C6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20727" y="1437092"/>
            <a:ext cx="11104182" cy="49637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4C17D7E-727E-3CCA-406F-079D57837631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60658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F7F5F-C18C-6E97-3248-830E81D9F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3F1AB66-9979-606A-1FB0-417591B2C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2. Modeling Nodes (1)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69CD9-8809-6C26-19D1-411A4942D0F5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11C513-1103-82C5-723C-13E6E5A392B0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328A51-9D1F-EC08-5049-11B29AF8D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034CD-C7EE-1D1B-9CC5-323D84A17E5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227012" y="1447800"/>
            <a:ext cx="9982200" cy="49768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B08EC06-7D1F-8855-EF26-92749938F1FA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71306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6A932-9D3C-9048-D138-A7760E54C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C2C386B-23BC-F58F-8832-B91CCA474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2. Modeling Nodes (2)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7E68A1-A35A-4DB1-5E85-0FF24E0780D3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73500C-50EF-5CF8-D1A1-D89BACB21143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CE13EE-BCF6-8D61-8DEA-B9D9C6FF9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F7F0B4-B3C9-45C7-7DA9-54719E29303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379412" y="1500076"/>
            <a:ext cx="9982200" cy="49768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565E0CA-5235-4A6C-5090-DE8DFD652E31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12752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47390-3DF5-1FC5-B9AA-367A78AF3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8D11B1C-10D3-CB43-9EC7-1C58DFC90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3. Modeling Relationships (1)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FF9379-C4D9-45E6-0354-A415FA48B080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9B475D-1EBB-FA27-EA5D-39FF43EDBAD7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278ADE-20C6-A565-905B-C6CDAA744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7609889-0DBA-1B5F-895F-3C963C508DEE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0CFFC3-FF82-42B5-9CBD-3B4AD02C42B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-153988" y="1371600"/>
            <a:ext cx="11277600" cy="50757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1609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4C27C-0319-BF56-13DF-79C9AAF00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C815CB3-76C8-F38D-4EE1-DBCD5C91F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3. Modeling Relationships (2)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A79D0C-DEA0-FAAC-093A-4FC5531F0F20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E6367C-B27A-A9A9-6426-D11E3F0BE22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C0D57C-AFC3-833E-281B-91CF0DA74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FEE41D7-9DA1-8BD1-0430-B7509D77AD9E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557E18-E351-9F8F-005B-4120DA1FFCF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0" y="1409074"/>
            <a:ext cx="11067532" cy="49996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3852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2AE73-9F0A-4D78-5258-C6BB90326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DFD5638-3954-F75E-77AE-0D2EEEF1D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3. Modeling Relationships (3)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1E9CE-D68B-F167-99AC-3F301A3CE9A9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A2612D-9FE5-4C4F-BD80-EBBCF20E77FA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CFA8B3-F702-FC1F-C5A8-EA41BF56B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B4FB207-F852-AB13-11D9-18F6E1206F97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E595EE-7AEF-35D6-1C71-5783027D99C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" y="1428311"/>
            <a:ext cx="10514012" cy="47595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64981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3A442-BB08-273E-4622-94F4EB195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96B3D96-D990-7ADF-74C3-BF8EAF13C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48" y="789138"/>
            <a:ext cx="7656163" cy="1223963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3. Modeling Relationships (4)</a:t>
            </a:r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671EFE-A768-C1FD-A656-714DF3793E17}"/>
              </a:ext>
            </a:extLst>
          </p:cNvPr>
          <p:cNvSpPr txBox="1">
            <a:spLocks/>
          </p:cNvSpPr>
          <p:nvPr/>
        </p:nvSpPr>
        <p:spPr>
          <a:xfrm>
            <a:off x="836612" y="28876"/>
            <a:ext cx="9982200" cy="863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Graph Data Modeling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95DF3-90A4-AEA3-EBFA-CDCEC1C87369}"/>
              </a:ext>
            </a:extLst>
          </p:cNvPr>
          <p:cNvSpPr txBox="1"/>
          <p:nvPr/>
        </p:nvSpPr>
        <p:spPr>
          <a:xfrm>
            <a:off x="2299246" y="685800"/>
            <a:ext cx="1329210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57C124-27CD-3898-65B7-B57D9B61E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8"/>
            <a:ext cx="2385815" cy="1239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66E893E-C2AE-1D07-5A61-93501F398D25}"/>
              </a:ext>
            </a:extLst>
          </p:cNvPr>
          <p:cNvSpPr/>
          <p:nvPr/>
        </p:nvSpPr>
        <p:spPr>
          <a:xfrm>
            <a:off x="88973" y="5921006"/>
            <a:ext cx="762000" cy="7806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EF3B5B-E9EF-A016-1A19-F13C1515C3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64124" y="1396306"/>
            <a:ext cx="11047412" cy="49826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83209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14100</TotalTime>
  <Words>314</Words>
  <Application>Microsoft Office PowerPoint</Application>
  <PresentationFormat>Custom</PresentationFormat>
  <Paragraphs>83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Tech 16x9</vt:lpstr>
      <vt:lpstr>Graph Data Modeling Fundamentals</vt:lpstr>
      <vt:lpstr>1. Getting Started (1)</vt:lpstr>
      <vt:lpstr>1. Getting Started (2)</vt:lpstr>
      <vt:lpstr>2. Modeling Nodes (1)</vt:lpstr>
      <vt:lpstr>2. Modeling Nodes (2)</vt:lpstr>
      <vt:lpstr>3. Modeling Relationships (1)</vt:lpstr>
      <vt:lpstr>3. Modeling Relationships (2)</vt:lpstr>
      <vt:lpstr>3. Modeling Relationships (3)</vt:lpstr>
      <vt:lpstr>3. Modeling Relationships (4)</vt:lpstr>
      <vt:lpstr>4. Testing the Graph Model</vt:lpstr>
      <vt:lpstr>5. Refactoring Graph (1)</vt:lpstr>
      <vt:lpstr>5. Refactoring Graph (2)</vt:lpstr>
      <vt:lpstr>5. Refactoring Graph (3)</vt:lpstr>
      <vt:lpstr>5. Refactoring Graph (4)</vt:lpstr>
      <vt:lpstr>6. Eliminating Duplicate Data</vt:lpstr>
      <vt:lpstr>Course 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60</cp:revision>
  <dcterms:created xsi:type="dcterms:W3CDTF">2025-09-27T03:02:45Z</dcterms:created>
  <dcterms:modified xsi:type="dcterms:W3CDTF">2025-11-07T15:51:48Z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  <property fmtid="{D5CDD505-2E9C-101B-9397-08002B2CF9AE}" pid="8" name="MSIP_Label_19540963-e559-4020-8a90-fe8a502c2801_Enabled">
    <vt:lpwstr>true</vt:lpwstr>
  </property>
  <property fmtid="{D5CDD505-2E9C-101B-9397-08002B2CF9AE}" pid="9" name="MSIP_Label_19540963-e559-4020-8a90-fe8a502c2801_SetDate">
    <vt:lpwstr>2025-09-27T03:07:57Z</vt:lpwstr>
  </property>
  <property fmtid="{D5CDD505-2E9C-101B-9397-08002B2CF9AE}" pid="10" name="MSIP_Label_19540963-e559-4020-8a90-fe8a502c2801_Method">
    <vt:lpwstr>Standard</vt:lpwstr>
  </property>
  <property fmtid="{D5CDD505-2E9C-101B-9397-08002B2CF9AE}" pid="11" name="MSIP_Label_19540963-e559-4020-8a90-fe8a502c2801_Name">
    <vt:lpwstr>19540963-e559-4020-8a90-fe8a502c2801</vt:lpwstr>
  </property>
  <property fmtid="{D5CDD505-2E9C-101B-9397-08002B2CF9AE}" pid="12" name="MSIP_Label_19540963-e559-4020-8a90-fe8a502c2801_SiteId">
    <vt:lpwstr>f25493ae-1c98-41d7-8a33-0be75f5fe603</vt:lpwstr>
  </property>
  <property fmtid="{D5CDD505-2E9C-101B-9397-08002B2CF9AE}" pid="13" name="MSIP_Label_19540963-e559-4020-8a90-fe8a502c2801_ActionId">
    <vt:lpwstr>97b04000-7970-4628-81b4-cb1a71b537cc</vt:lpwstr>
  </property>
  <property fmtid="{D5CDD505-2E9C-101B-9397-08002B2CF9AE}" pid="14" name="MSIP_Label_19540963-e559-4020-8a90-fe8a502c2801_ContentBits">
    <vt:lpwstr>0</vt:lpwstr>
  </property>
  <property fmtid="{D5CDD505-2E9C-101B-9397-08002B2CF9AE}" pid="15" name="MSIP_Label_19540963-e559-4020-8a90-fe8a502c2801_Tag">
    <vt:lpwstr>10, 3, 0, 1</vt:lpwstr>
  </property>
</Properties>
</file>